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8" r:id="rId2"/>
    <p:sldId id="279" r:id="rId3"/>
    <p:sldId id="256" r:id="rId4"/>
    <p:sldId id="263" r:id="rId5"/>
    <p:sldId id="258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107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149D79-79E4-4BA8-A671-9A8D67C82846}" v="7" dt="2025-11-06T02:17:31.0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1361" autoAdjust="0"/>
    <p:restoredTop sz="94660"/>
  </p:normalViewPr>
  <p:slideViewPr>
    <p:cSldViewPr snapToGrid="0">
      <p:cViewPr varScale="1">
        <p:scale>
          <a:sx n="51" d="100"/>
          <a:sy n="51" d="100"/>
        </p:scale>
        <p:origin x="1032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nko ISHIDA" userId="184c5f04-b418-4154-a64c-5e43ea773759" providerId="ADAL" clId="{CF24BAF2-6335-4D16-A30D-2773526D31B4}"/>
    <pc:docChg chg="modSld">
      <pc:chgData name="Junko ISHIDA" userId="184c5f04-b418-4154-a64c-5e43ea773759" providerId="ADAL" clId="{CF24BAF2-6335-4D16-A30D-2773526D31B4}" dt="2025-11-06T02:17:31.081" v="6"/>
      <pc:docMkLst>
        <pc:docMk/>
      </pc:docMkLst>
      <pc:sldChg chg="modSp">
        <pc:chgData name="Junko ISHIDA" userId="184c5f04-b418-4154-a64c-5e43ea773759" providerId="ADAL" clId="{CF24BAF2-6335-4D16-A30D-2773526D31B4}" dt="2025-11-06T02:16:23.675" v="3"/>
        <pc:sldMkLst>
          <pc:docMk/>
          <pc:sldMk cId="1130913835" sldId="256"/>
        </pc:sldMkLst>
        <pc:graphicFrameChg chg="mod">
          <ac:chgData name="Junko ISHIDA" userId="184c5f04-b418-4154-a64c-5e43ea773759" providerId="ADAL" clId="{CF24BAF2-6335-4D16-A30D-2773526D31B4}" dt="2025-11-06T02:12:59.487" v="1"/>
          <ac:graphicFrameMkLst>
            <pc:docMk/>
            <pc:sldMk cId="1130913835" sldId="256"/>
            <ac:graphicFrameMk id="2" creationId="{A5D6ED6A-79A4-7428-EE3E-D08F441CCA6B}"/>
          </ac:graphicFrameMkLst>
        </pc:graphicFrameChg>
        <pc:graphicFrameChg chg="mod">
          <ac:chgData name="Junko ISHIDA" userId="184c5f04-b418-4154-a64c-5e43ea773759" providerId="ADAL" clId="{CF24BAF2-6335-4D16-A30D-2773526D31B4}" dt="2025-11-06T02:16:23.675" v="3"/>
          <ac:graphicFrameMkLst>
            <pc:docMk/>
            <pc:sldMk cId="1130913835" sldId="256"/>
            <ac:graphicFrameMk id="14" creationId="{AB10BDCF-7E60-142F-4A5E-B16414E0D835}"/>
          </ac:graphicFrameMkLst>
        </pc:graphicFrameChg>
      </pc:sldChg>
      <pc:sldChg chg="modSp">
        <pc:chgData name="Junko ISHIDA" userId="184c5f04-b418-4154-a64c-5e43ea773759" providerId="ADAL" clId="{CF24BAF2-6335-4D16-A30D-2773526D31B4}" dt="2025-11-06T02:15:39.515" v="2"/>
        <pc:sldMkLst>
          <pc:docMk/>
          <pc:sldMk cId="1771838544" sldId="258"/>
        </pc:sldMkLst>
        <pc:graphicFrameChg chg="mod">
          <ac:chgData name="Junko ISHIDA" userId="184c5f04-b418-4154-a64c-5e43ea773759" providerId="ADAL" clId="{CF24BAF2-6335-4D16-A30D-2773526D31B4}" dt="2025-11-06T02:15:39.515" v="2"/>
          <ac:graphicFrameMkLst>
            <pc:docMk/>
            <pc:sldMk cId="1771838544" sldId="258"/>
            <ac:graphicFrameMk id="43" creationId="{E5BC6479-CCC7-27EF-FDC8-D1F35E169A40}"/>
          </ac:graphicFrameMkLst>
        </pc:graphicFrameChg>
      </pc:sldChg>
      <pc:sldChg chg="modSp">
        <pc:chgData name="Junko ISHIDA" userId="184c5f04-b418-4154-a64c-5e43ea773759" providerId="ADAL" clId="{CF24BAF2-6335-4D16-A30D-2773526D31B4}" dt="2025-11-06T02:17:31.081" v="6"/>
        <pc:sldMkLst>
          <pc:docMk/>
          <pc:sldMk cId="1268670892" sldId="263"/>
        </pc:sldMkLst>
        <pc:graphicFrameChg chg="mod">
          <ac:chgData name="Junko ISHIDA" userId="184c5f04-b418-4154-a64c-5e43ea773759" providerId="ADAL" clId="{CF24BAF2-6335-4D16-A30D-2773526D31B4}" dt="2025-11-06T02:17:23.497" v="5"/>
          <ac:graphicFrameMkLst>
            <pc:docMk/>
            <pc:sldMk cId="1268670892" sldId="263"/>
            <ac:graphicFrameMk id="8" creationId="{3D03FD44-4FDA-5802-FCD0-55F56AB695C2}"/>
          </ac:graphicFrameMkLst>
        </pc:graphicFrameChg>
        <pc:graphicFrameChg chg="mod">
          <ac:chgData name="Junko ISHIDA" userId="184c5f04-b418-4154-a64c-5e43ea773759" providerId="ADAL" clId="{CF24BAF2-6335-4D16-A30D-2773526D31B4}" dt="2025-11-06T02:09:28.719" v="0"/>
          <ac:graphicFrameMkLst>
            <pc:docMk/>
            <pc:sldMk cId="1268670892" sldId="263"/>
            <ac:graphicFrameMk id="19" creationId="{EFE3CC69-FCB1-0E76-5DB1-30B8D347A059}"/>
          </ac:graphicFrameMkLst>
        </pc:graphicFrameChg>
        <pc:graphicFrameChg chg="mod">
          <ac:chgData name="Junko ISHIDA" userId="184c5f04-b418-4154-a64c-5e43ea773759" providerId="ADAL" clId="{CF24BAF2-6335-4D16-A30D-2773526D31B4}" dt="2025-11-06T02:17:31.081" v="6"/>
          <ac:graphicFrameMkLst>
            <pc:docMk/>
            <pc:sldMk cId="1268670892" sldId="263"/>
            <ac:graphicFrameMk id="37" creationId="{E63DC64B-66C7-D12A-F623-F47C68F42440}"/>
          </ac:graphicFrameMkLst>
        </pc:graphicFrameChg>
        <pc:graphicFrameChg chg="mod">
          <ac:chgData name="Junko ISHIDA" userId="184c5f04-b418-4154-a64c-5e43ea773759" providerId="ADAL" clId="{CF24BAF2-6335-4D16-A30D-2773526D31B4}" dt="2025-11-06T02:17:09.666" v="4"/>
          <ac:graphicFrameMkLst>
            <pc:docMk/>
            <pc:sldMk cId="1268670892" sldId="263"/>
            <ac:graphicFrameMk id="40" creationId="{B4B5FE64-7F0A-489F-0729-6C866BA69281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597B8-7991-43C3-A07B-B1547CA543EC}" type="datetimeFigureOut">
              <a:rPr kumimoji="1" lang="ja-JP" altLang="en-US" smtClean="0"/>
              <a:t>2025/11/6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74A02-B249-4040-A121-6213553060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4937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26B32C-9A96-FAEE-7623-9921E4928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D9BD375-2638-F278-713A-C9E3EEA047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038A39-CC90-6768-9E21-48D3E68F1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4392-B0DF-4066-8583-95A035ACE92A}" type="datetime1">
              <a:rPr kumimoji="1" lang="ja-JP" altLang="en-US" smtClean="0"/>
              <a:t>2025/11/6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519B17A-DE49-BCDD-D126-A56290D0C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7CC5CE-61D7-0238-99E5-7D55B0F14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56AC-C513-462B-8419-A4B7262359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547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5260A4-892C-B8FD-6677-719981837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92C1DF0-B07F-1D3F-8EAE-92DB5E8D99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0A0102-3376-4A90-21B7-ECFD049BE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09A8-1049-4834-9BE5-FDF9E47FA49D}" type="datetime1">
              <a:rPr kumimoji="1" lang="ja-JP" altLang="en-US" smtClean="0"/>
              <a:t>2025/11/6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CAE77C-2E06-C7F1-36D0-2F546D5D8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32D77C-D340-5040-007F-9ECD91A3A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56AC-C513-462B-8419-A4B7262359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8089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9FF2FF6-F5C7-3C8C-25EA-E6089D3A1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3C729C1-7D00-2E43-4858-8F595A68D2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54E644D-5C82-708F-0EF4-D90AB9BE7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289C-74B1-4ABC-A1C9-ADDAE0A0D299}" type="datetime1">
              <a:rPr kumimoji="1" lang="ja-JP" altLang="en-US" smtClean="0"/>
              <a:t>2025/11/6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64A6451-D405-1143-EFFF-B733D4B8F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0F23C9-93CE-127A-EA5B-D69AAACE2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56AC-C513-462B-8419-A4B7262359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9146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6B8285-567F-30F9-50C7-4BFE9BFE0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6F78DA-60DE-7D2B-1C21-509648F19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10DBFC2-4802-283C-5A95-BCFBE7991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C6C0-93C2-42C6-9AEE-C2A7666CA2EF}" type="datetime1">
              <a:rPr kumimoji="1" lang="ja-JP" altLang="en-US" smtClean="0"/>
              <a:t>2025/11/6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B1340-242E-001D-D05E-200C8EE78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CA71D7-B3C5-51FD-9B4C-8370155C9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56AC-C513-462B-8419-A4B7262359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6333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B2B0A6-733B-7732-C14C-95F88C963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6187C27-25C9-9CFF-F8A7-8BE4620D1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3FB890-2EBC-6AB0-9BA1-2C3446F32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646DB-B16D-4179-9417-1B6FD5F112FD}" type="datetime1">
              <a:rPr kumimoji="1" lang="ja-JP" altLang="en-US" smtClean="0"/>
              <a:t>2025/11/6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94964F-CB58-59B1-6040-5D8B87038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4A29883-0C21-1626-4B41-B75BDB012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56AC-C513-462B-8419-A4B7262359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537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D3251E-9767-05DD-48DA-D0307729F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5B77E00-BA45-95D8-302D-773DC2AD7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E74532C-FF0C-0872-7BC9-0280C1B20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A5E83A9-BA5E-F1CF-0CA7-73D990B03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0D8D7-A732-42FD-9248-0F6AB3017798}" type="datetime1">
              <a:rPr kumimoji="1" lang="ja-JP" altLang="en-US" smtClean="0"/>
              <a:t>2025/11/6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3278136-071C-0C75-0AA7-5C4D93347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60A65F8-5068-E53B-CCF1-E46D5779D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56AC-C513-462B-8419-A4B7262359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079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935270-2815-5CCF-340D-F229506F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5D23B20-65DC-11A0-CCD9-89830E556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C5D6513-4DFE-9363-E3C6-88D4D20F5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F77AA1B-9BF6-C7A8-681D-0BCC597CC9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17363D-602B-4B42-40E4-5654D14A6E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758A306-CB46-2BF6-647C-8132D7BF2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D706-E968-4234-A044-DDB2A12DDD4E}" type="datetime1">
              <a:rPr kumimoji="1" lang="ja-JP" altLang="en-US" smtClean="0"/>
              <a:t>2025/11/6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5180CE1-F7CF-1FF2-9656-327B34E65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C6F642A-3953-A5C1-BADF-EC840131B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56AC-C513-462B-8419-A4B7262359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859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3CC240-758F-A6B0-387B-95CFE4AD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19B1504-7777-FE2A-574E-EF55C291B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F5E4-5497-4FF4-8073-579EBE223ABD}" type="datetime1">
              <a:rPr kumimoji="1" lang="ja-JP" altLang="en-US" smtClean="0"/>
              <a:t>2025/11/6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83C932-707D-5CC0-037A-D6796E7FB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6048A24-9DBD-9FA1-F664-0C1CE379A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56AC-C513-462B-8419-A4B7262359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6065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6579EF4-DDA0-51EF-C6AD-521E65819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6523-347D-4FD4-99F7-ADEFF737EC14}" type="datetime1">
              <a:rPr kumimoji="1" lang="ja-JP" altLang="en-US" smtClean="0"/>
              <a:t>2025/11/6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E98F0C3-0E97-DD84-4015-BE1B202DC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6ED589-2E71-833B-082B-7B648C6B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56AC-C513-462B-8419-A4B7262359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072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2EE8D4-83A9-FF5F-A653-7B1B0979D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2C895E-2966-1D85-0DB1-B8E263D65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81A0E7F-F464-C755-1C61-4F5CD1F6B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7860F16-52EE-F155-D217-2F53820C1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D77D-5322-4056-AA23-78BB66A0387F}" type="datetime1">
              <a:rPr kumimoji="1" lang="ja-JP" altLang="en-US" smtClean="0"/>
              <a:t>2025/11/6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6008DFB-F12F-A806-28EA-8AD855A04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3F25E4F-A515-0846-99FD-BCDC1667E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56AC-C513-462B-8419-A4B7262359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5674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21847F-2874-49AE-6884-74555DD2C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7453281-63F4-E961-525E-E65089618F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5B0E8B8-A497-8C64-A6EA-C8D2339D1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3020D65-D41F-43D9-9C44-3191915A7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D1B8-A4DC-4917-B6BC-C649BC47EB92}" type="datetime1">
              <a:rPr kumimoji="1" lang="ja-JP" altLang="en-US" smtClean="0"/>
              <a:t>2025/11/6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B1A717D-CF9F-CC0D-8E7A-7CB6A96E9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F6D6B39-A4F0-F021-30F3-AABB1EC67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356AC-C513-462B-8419-A4B7262359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878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F8032F2-036F-4C29-EC03-ED984A097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FB8ACBF-5423-A1D0-A62C-2149A8782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78E7E2A-6A68-015E-E9BA-7F02CF70B1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F7FCC-D204-4E40-B709-D38FC542FD02}" type="datetime1">
              <a:rPr kumimoji="1" lang="ja-JP" altLang="en-US" smtClean="0"/>
              <a:t>2025/11/6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4BDD808-993C-38A6-98C0-A0ACF9C0DB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AA351E-F350-2268-DC0E-78953B498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356AC-C513-462B-8419-A4B7262359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12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package" Target="../embeddings/Microsoft_Excel_Worksheet6.xlsx"/><Relationship Id="rId42" Type="http://schemas.openxmlformats.org/officeDocument/2006/relationships/package" Target="../embeddings/Microsoft_Excel_Worksheet13.xlsx"/><Relationship Id="rId47" Type="http://schemas.openxmlformats.org/officeDocument/2006/relationships/image" Target="../media/image39.png"/><Relationship Id="rId63" Type="http://schemas.openxmlformats.org/officeDocument/2006/relationships/package" Target="../embeddings/Microsoft_Excel_Worksheet20.xlsx"/><Relationship Id="rId68" Type="http://schemas.openxmlformats.org/officeDocument/2006/relationships/image" Target="../media/image53.png"/><Relationship Id="rId2" Type="http://schemas.openxmlformats.org/officeDocument/2006/relationships/image" Target="../media/image9.png"/><Relationship Id="rId16" Type="http://schemas.openxmlformats.org/officeDocument/2006/relationships/image" Target="../media/image18.emf"/><Relationship Id="rId29" Type="http://schemas.openxmlformats.org/officeDocument/2006/relationships/image" Target="../media/image27.png"/><Relationship Id="rId11" Type="http://schemas.openxmlformats.org/officeDocument/2006/relationships/image" Target="../media/image15.png"/><Relationship Id="rId24" Type="http://schemas.openxmlformats.org/officeDocument/2006/relationships/package" Target="../embeddings/Microsoft_Excel_Worksheet7.xlsx"/><Relationship Id="rId32" Type="http://schemas.openxmlformats.org/officeDocument/2006/relationships/image" Target="../media/image29.png"/><Relationship Id="rId37" Type="http://schemas.openxmlformats.org/officeDocument/2006/relationships/image" Target="../media/image32.emf"/><Relationship Id="rId40" Type="http://schemas.openxmlformats.org/officeDocument/2006/relationships/image" Target="../media/image34.emf"/><Relationship Id="rId45" Type="http://schemas.openxmlformats.org/officeDocument/2006/relationships/package" Target="../embeddings/Microsoft_Excel_Worksheet14.xlsx"/><Relationship Id="rId53" Type="http://schemas.openxmlformats.org/officeDocument/2006/relationships/image" Target="../media/image43.png"/><Relationship Id="rId58" Type="http://schemas.openxmlformats.org/officeDocument/2006/relationships/image" Target="../media/image46.emf"/><Relationship Id="rId66" Type="http://schemas.openxmlformats.org/officeDocument/2006/relationships/package" Target="../embeddings/Microsoft_Excel_Worksheet21.xlsx"/><Relationship Id="rId5" Type="http://schemas.openxmlformats.org/officeDocument/2006/relationships/image" Target="../media/image11.png"/><Relationship Id="rId61" Type="http://schemas.openxmlformats.org/officeDocument/2006/relationships/image" Target="../media/image48.emf"/><Relationship Id="rId19" Type="http://schemas.openxmlformats.org/officeDocument/2006/relationships/image" Target="../media/image20.emf"/><Relationship Id="rId14" Type="http://schemas.openxmlformats.org/officeDocument/2006/relationships/image" Target="../media/image17.png"/><Relationship Id="rId22" Type="http://schemas.openxmlformats.org/officeDocument/2006/relationships/image" Target="../media/image22.emf"/><Relationship Id="rId27" Type="http://schemas.openxmlformats.org/officeDocument/2006/relationships/package" Target="../embeddings/Microsoft_Excel_Worksheet8.xlsx"/><Relationship Id="rId30" Type="http://schemas.openxmlformats.org/officeDocument/2006/relationships/package" Target="../embeddings/Microsoft_Excel_Worksheet9.xlsx"/><Relationship Id="rId35" Type="http://schemas.openxmlformats.org/officeDocument/2006/relationships/image" Target="../media/image31.png"/><Relationship Id="rId43" Type="http://schemas.openxmlformats.org/officeDocument/2006/relationships/image" Target="../media/image36.emf"/><Relationship Id="rId48" Type="http://schemas.openxmlformats.org/officeDocument/2006/relationships/package" Target="../embeddings/Microsoft_Excel_Worksheet15.xlsx"/><Relationship Id="rId56" Type="http://schemas.openxmlformats.org/officeDocument/2006/relationships/image" Target="../media/image45.png"/><Relationship Id="rId64" Type="http://schemas.openxmlformats.org/officeDocument/2006/relationships/image" Target="../media/image50.emf"/><Relationship Id="rId69" Type="http://schemas.openxmlformats.org/officeDocument/2006/relationships/package" Target="../embeddings/Microsoft_Excel_Worksheet22.xlsx"/><Relationship Id="rId8" Type="http://schemas.openxmlformats.org/officeDocument/2006/relationships/image" Target="../media/image13.png"/><Relationship Id="rId51" Type="http://schemas.openxmlformats.org/officeDocument/2006/relationships/package" Target="../embeddings/Microsoft_Excel_Worksheet16.xlsx"/><Relationship Id="rId72" Type="http://schemas.openxmlformats.org/officeDocument/2006/relationships/package" Target="../embeddings/Microsoft_Excel_Worksheet23.xlsx"/><Relationship Id="rId3" Type="http://schemas.openxmlformats.org/officeDocument/2006/relationships/package" Target="../embeddings/Microsoft_Excel_Worksheet.xlsx"/><Relationship Id="rId12" Type="http://schemas.openxmlformats.org/officeDocument/2006/relationships/package" Target="../embeddings/Microsoft_Excel_Worksheet3.xlsx"/><Relationship Id="rId17" Type="http://schemas.openxmlformats.org/officeDocument/2006/relationships/image" Target="../media/image19.png"/><Relationship Id="rId25" Type="http://schemas.openxmlformats.org/officeDocument/2006/relationships/image" Target="../media/image24.emf"/><Relationship Id="rId33" Type="http://schemas.openxmlformats.org/officeDocument/2006/relationships/package" Target="../embeddings/Microsoft_Excel_Worksheet10.xlsx"/><Relationship Id="rId38" Type="http://schemas.openxmlformats.org/officeDocument/2006/relationships/image" Target="../media/image33.png"/><Relationship Id="rId46" Type="http://schemas.openxmlformats.org/officeDocument/2006/relationships/image" Target="../media/image38.emf"/><Relationship Id="rId59" Type="http://schemas.openxmlformats.org/officeDocument/2006/relationships/image" Target="../media/image47.png"/><Relationship Id="rId67" Type="http://schemas.openxmlformats.org/officeDocument/2006/relationships/image" Target="../media/image52.emf"/><Relationship Id="rId20" Type="http://schemas.openxmlformats.org/officeDocument/2006/relationships/image" Target="../media/image21.png"/><Relationship Id="rId41" Type="http://schemas.openxmlformats.org/officeDocument/2006/relationships/image" Target="../media/image35.png"/><Relationship Id="rId54" Type="http://schemas.openxmlformats.org/officeDocument/2006/relationships/package" Target="../embeddings/Microsoft_Excel_Worksheet17.xlsx"/><Relationship Id="rId62" Type="http://schemas.openxmlformats.org/officeDocument/2006/relationships/image" Target="../media/image49.jpeg"/><Relationship Id="rId70" Type="http://schemas.openxmlformats.org/officeDocument/2006/relationships/image" Target="../media/image54.emf"/><Relationship Id="rId1" Type="http://schemas.openxmlformats.org/officeDocument/2006/relationships/slideLayout" Target="../slideLayouts/slideLayout1.xml"/><Relationship Id="rId6" Type="http://schemas.openxmlformats.org/officeDocument/2006/relationships/package" Target="../embeddings/Microsoft_Excel_Worksheet1.xlsx"/><Relationship Id="rId15" Type="http://schemas.openxmlformats.org/officeDocument/2006/relationships/package" Target="../embeddings/Microsoft_Excel_Worksheet4.xlsx"/><Relationship Id="rId23" Type="http://schemas.openxmlformats.org/officeDocument/2006/relationships/image" Target="../media/image23.png"/><Relationship Id="rId28" Type="http://schemas.openxmlformats.org/officeDocument/2006/relationships/image" Target="../media/image26.emf"/><Relationship Id="rId36" Type="http://schemas.openxmlformats.org/officeDocument/2006/relationships/package" Target="../embeddings/Microsoft_Excel_Worksheet11.xlsx"/><Relationship Id="rId49" Type="http://schemas.openxmlformats.org/officeDocument/2006/relationships/image" Target="../media/image40.emf"/><Relationship Id="rId57" Type="http://schemas.openxmlformats.org/officeDocument/2006/relationships/package" Target="../embeddings/Microsoft_Excel_Worksheet18.xlsx"/><Relationship Id="rId10" Type="http://schemas.openxmlformats.org/officeDocument/2006/relationships/image" Target="../media/image14.emf"/><Relationship Id="rId31" Type="http://schemas.openxmlformats.org/officeDocument/2006/relationships/image" Target="../media/image28.emf"/><Relationship Id="rId44" Type="http://schemas.openxmlformats.org/officeDocument/2006/relationships/image" Target="../media/image37.png"/><Relationship Id="rId52" Type="http://schemas.openxmlformats.org/officeDocument/2006/relationships/image" Target="../media/image42.emf"/><Relationship Id="rId60" Type="http://schemas.openxmlformats.org/officeDocument/2006/relationships/package" Target="../embeddings/Microsoft_Excel_Worksheet19.xlsx"/><Relationship Id="rId65" Type="http://schemas.openxmlformats.org/officeDocument/2006/relationships/image" Target="../media/image51.png"/><Relationship Id="rId73" Type="http://schemas.openxmlformats.org/officeDocument/2006/relationships/image" Target="../media/image56.emf"/><Relationship Id="rId4" Type="http://schemas.openxmlformats.org/officeDocument/2006/relationships/image" Target="../media/image10.emf"/><Relationship Id="rId9" Type="http://schemas.openxmlformats.org/officeDocument/2006/relationships/package" Target="../embeddings/Microsoft_Excel_Worksheet2.xlsx"/><Relationship Id="rId13" Type="http://schemas.openxmlformats.org/officeDocument/2006/relationships/image" Target="../media/image16.emf"/><Relationship Id="rId18" Type="http://schemas.openxmlformats.org/officeDocument/2006/relationships/package" Target="../embeddings/Microsoft_Excel_Worksheet5.xlsx"/><Relationship Id="rId39" Type="http://schemas.openxmlformats.org/officeDocument/2006/relationships/package" Target="../embeddings/Microsoft_Excel_Worksheet12.xlsx"/><Relationship Id="rId34" Type="http://schemas.openxmlformats.org/officeDocument/2006/relationships/image" Target="../media/image30.emf"/><Relationship Id="rId50" Type="http://schemas.openxmlformats.org/officeDocument/2006/relationships/image" Target="../media/image41.png"/><Relationship Id="rId55" Type="http://schemas.openxmlformats.org/officeDocument/2006/relationships/image" Target="../media/image44.emf"/><Relationship Id="rId7" Type="http://schemas.openxmlformats.org/officeDocument/2006/relationships/image" Target="../media/image12.emf"/><Relationship Id="rId71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4.emf"/><Relationship Id="rId18" Type="http://schemas.openxmlformats.org/officeDocument/2006/relationships/package" Target="../embeddings/Microsoft_Excel_Worksheet29.xlsx"/><Relationship Id="rId26" Type="http://schemas.openxmlformats.org/officeDocument/2006/relationships/image" Target="../media/image73.png"/><Relationship Id="rId39" Type="http://schemas.openxmlformats.org/officeDocument/2006/relationships/package" Target="../embeddings/Microsoft_Excel_Worksheet36.xlsx"/><Relationship Id="rId21" Type="http://schemas.openxmlformats.org/officeDocument/2006/relationships/package" Target="../embeddings/Microsoft_Excel_Worksheet30.xlsx"/><Relationship Id="rId34" Type="http://schemas.openxmlformats.org/officeDocument/2006/relationships/image" Target="../media/image78.emf"/><Relationship Id="rId42" Type="http://schemas.openxmlformats.org/officeDocument/2006/relationships/package" Target="../embeddings/Microsoft_Excel_Worksheet37.xlsx"/><Relationship Id="rId47" Type="http://schemas.openxmlformats.org/officeDocument/2006/relationships/image" Target="../media/image87.png"/><Relationship Id="rId50" Type="http://schemas.openxmlformats.org/officeDocument/2006/relationships/image" Target="../media/image89.png"/><Relationship Id="rId55" Type="http://schemas.openxmlformats.org/officeDocument/2006/relationships/image" Target="../media/image92.emf"/><Relationship Id="rId7" Type="http://schemas.openxmlformats.org/officeDocument/2006/relationships/image" Target="../media/image60.emf"/><Relationship Id="rId2" Type="http://schemas.openxmlformats.org/officeDocument/2006/relationships/image" Target="../media/image57.png"/><Relationship Id="rId16" Type="http://schemas.openxmlformats.org/officeDocument/2006/relationships/image" Target="../media/image66.emf"/><Relationship Id="rId29" Type="http://schemas.openxmlformats.org/officeDocument/2006/relationships/image" Target="../media/image75.png"/><Relationship Id="rId11" Type="http://schemas.openxmlformats.org/officeDocument/2006/relationships/image" Target="../media/image63.png"/><Relationship Id="rId24" Type="http://schemas.openxmlformats.org/officeDocument/2006/relationships/package" Target="../embeddings/Microsoft_Excel_Worksheet31.xlsx"/><Relationship Id="rId32" Type="http://schemas.openxmlformats.org/officeDocument/2006/relationships/image" Target="../media/image77.png"/><Relationship Id="rId37" Type="http://schemas.openxmlformats.org/officeDocument/2006/relationships/image" Target="../media/image80.emf"/><Relationship Id="rId40" Type="http://schemas.openxmlformats.org/officeDocument/2006/relationships/image" Target="../media/image82.emf"/><Relationship Id="rId45" Type="http://schemas.openxmlformats.org/officeDocument/2006/relationships/package" Target="../embeddings/Microsoft_Excel_Worksheet38.xlsx"/><Relationship Id="rId53" Type="http://schemas.openxmlformats.org/officeDocument/2006/relationships/image" Target="../media/image91.png"/><Relationship Id="rId5" Type="http://schemas.openxmlformats.org/officeDocument/2006/relationships/image" Target="../media/image59.png"/><Relationship Id="rId10" Type="http://schemas.openxmlformats.org/officeDocument/2006/relationships/image" Target="../media/image62.emf"/><Relationship Id="rId19" Type="http://schemas.openxmlformats.org/officeDocument/2006/relationships/image" Target="../media/image68.emf"/><Relationship Id="rId31" Type="http://schemas.openxmlformats.org/officeDocument/2006/relationships/image" Target="../media/image76.emf"/><Relationship Id="rId44" Type="http://schemas.openxmlformats.org/officeDocument/2006/relationships/image" Target="../media/image85.png"/><Relationship Id="rId52" Type="http://schemas.openxmlformats.org/officeDocument/2006/relationships/image" Target="../media/image90.emf"/><Relationship Id="rId4" Type="http://schemas.openxmlformats.org/officeDocument/2006/relationships/image" Target="../media/image58.emf"/><Relationship Id="rId9" Type="http://schemas.openxmlformats.org/officeDocument/2006/relationships/package" Target="../embeddings/Microsoft_Excel_Worksheet26.xlsx"/><Relationship Id="rId14" Type="http://schemas.openxmlformats.org/officeDocument/2006/relationships/image" Target="../media/image65.png"/><Relationship Id="rId22" Type="http://schemas.openxmlformats.org/officeDocument/2006/relationships/image" Target="../media/image70.emf"/><Relationship Id="rId27" Type="http://schemas.openxmlformats.org/officeDocument/2006/relationships/package" Target="../embeddings/Microsoft_Excel_Worksheet32.xlsx"/><Relationship Id="rId30" Type="http://schemas.openxmlformats.org/officeDocument/2006/relationships/package" Target="../embeddings/Microsoft_Excel_Worksheet33.xlsx"/><Relationship Id="rId35" Type="http://schemas.openxmlformats.org/officeDocument/2006/relationships/image" Target="../media/image79.png"/><Relationship Id="rId43" Type="http://schemas.openxmlformats.org/officeDocument/2006/relationships/image" Target="../media/image84.emf"/><Relationship Id="rId48" Type="http://schemas.openxmlformats.org/officeDocument/2006/relationships/package" Target="../embeddings/Microsoft_Excel_Worksheet39.xlsx"/><Relationship Id="rId8" Type="http://schemas.openxmlformats.org/officeDocument/2006/relationships/image" Target="../media/image61.png"/><Relationship Id="rId51" Type="http://schemas.openxmlformats.org/officeDocument/2006/relationships/package" Target="../embeddings/Microsoft_Excel_Worksheet40.xlsx"/><Relationship Id="rId3" Type="http://schemas.openxmlformats.org/officeDocument/2006/relationships/package" Target="../embeddings/Microsoft_Excel_Worksheet24.xlsx"/><Relationship Id="rId12" Type="http://schemas.openxmlformats.org/officeDocument/2006/relationships/package" Target="../embeddings/Microsoft_Excel_Worksheet27.xlsx"/><Relationship Id="rId17" Type="http://schemas.openxmlformats.org/officeDocument/2006/relationships/image" Target="../media/image67.png"/><Relationship Id="rId25" Type="http://schemas.openxmlformats.org/officeDocument/2006/relationships/image" Target="../media/image72.emf"/><Relationship Id="rId33" Type="http://schemas.openxmlformats.org/officeDocument/2006/relationships/package" Target="../embeddings/Microsoft_Excel_Worksheet34.xlsx"/><Relationship Id="rId38" Type="http://schemas.openxmlformats.org/officeDocument/2006/relationships/image" Target="../media/image81.png"/><Relationship Id="rId46" Type="http://schemas.openxmlformats.org/officeDocument/2006/relationships/image" Target="../media/image86.emf"/><Relationship Id="rId20" Type="http://schemas.openxmlformats.org/officeDocument/2006/relationships/image" Target="../media/image69.png"/><Relationship Id="rId41" Type="http://schemas.openxmlformats.org/officeDocument/2006/relationships/image" Target="../media/image83.png"/><Relationship Id="rId54" Type="http://schemas.openxmlformats.org/officeDocument/2006/relationships/package" Target="../embeddings/Microsoft_Excel_Worksheet41.xlsx"/><Relationship Id="rId1" Type="http://schemas.openxmlformats.org/officeDocument/2006/relationships/slideLayout" Target="../slideLayouts/slideLayout1.xml"/><Relationship Id="rId6" Type="http://schemas.openxmlformats.org/officeDocument/2006/relationships/package" Target="../embeddings/Microsoft_Excel_Worksheet25.xlsx"/><Relationship Id="rId15" Type="http://schemas.openxmlformats.org/officeDocument/2006/relationships/package" Target="../embeddings/Microsoft_Excel_Worksheet28.xlsx"/><Relationship Id="rId23" Type="http://schemas.openxmlformats.org/officeDocument/2006/relationships/image" Target="../media/image71.png"/><Relationship Id="rId28" Type="http://schemas.openxmlformats.org/officeDocument/2006/relationships/image" Target="../media/image74.emf"/><Relationship Id="rId36" Type="http://schemas.openxmlformats.org/officeDocument/2006/relationships/package" Target="../embeddings/Microsoft_Excel_Worksheet35.xlsx"/><Relationship Id="rId49" Type="http://schemas.openxmlformats.org/officeDocument/2006/relationships/image" Target="../media/image88.e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0.emf"/><Relationship Id="rId18" Type="http://schemas.openxmlformats.org/officeDocument/2006/relationships/package" Target="../embeddings/Microsoft_Excel_Worksheet47.xlsx"/><Relationship Id="rId26" Type="http://schemas.openxmlformats.org/officeDocument/2006/relationships/package" Target="../embeddings/Microsoft_Excel_Worksheet50.xlsx"/><Relationship Id="rId39" Type="http://schemas.openxmlformats.org/officeDocument/2006/relationships/image" Target="../media/image117.png"/><Relationship Id="rId21" Type="http://schemas.openxmlformats.org/officeDocument/2006/relationships/image" Target="../media/image105.emf"/><Relationship Id="rId34" Type="http://schemas.openxmlformats.org/officeDocument/2006/relationships/package" Target="../embeddings/Microsoft_Excel_Worksheet53.xlsx"/><Relationship Id="rId7" Type="http://schemas.openxmlformats.org/officeDocument/2006/relationships/image" Target="../media/image96.emf"/><Relationship Id="rId2" Type="http://schemas.openxmlformats.org/officeDocument/2006/relationships/image" Target="../media/image93.png"/><Relationship Id="rId16" Type="http://schemas.openxmlformats.org/officeDocument/2006/relationships/image" Target="../media/image102.emf"/><Relationship Id="rId20" Type="http://schemas.openxmlformats.org/officeDocument/2006/relationships/package" Target="../embeddings/Microsoft_Excel_Worksheet48.xlsx"/><Relationship Id="rId29" Type="http://schemas.openxmlformats.org/officeDocument/2006/relationships/package" Target="../embeddings/Microsoft_Excel_Worksheet51.xlsx"/><Relationship Id="rId41" Type="http://schemas.openxmlformats.org/officeDocument/2006/relationships/image" Target="../media/image118.emf"/><Relationship Id="rId1" Type="http://schemas.openxmlformats.org/officeDocument/2006/relationships/slideLayout" Target="../slideLayouts/slideLayout1.xml"/><Relationship Id="rId6" Type="http://schemas.openxmlformats.org/officeDocument/2006/relationships/package" Target="../embeddings/Microsoft_Excel_Worksheet43.xlsx"/><Relationship Id="rId11" Type="http://schemas.openxmlformats.org/officeDocument/2006/relationships/image" Target="../media/image99.png"/><Relationship Id="rId24" Type="http://schemas.openxmlformats.org/officeDocument/2006/relationships/image" Target="../media/image107.emf"/><Relationship Id="rId32" Type="http://schemas.openxmlformats.org/officeDocument/2006/relationships/package" Target="../embeddings/Microsoft_Excel_Worksheet52.xlsx"/><Relationship Id="rId37" Type="http://schemas.openxmlformats.org/officeDocument/2006/relationships/package" Target="../embeddings/Microsoft_Excel_Worksheet54.xlsx"/><Relationship Id="rId40" Type="http://schemas.openxmlformats.org/officeDocument/2006/relationships/package" Target="../embeddings/Microsoft_Excel_Worksheet55.xlsx"/><Relationship Id="rId5" Type="http://schemas.openxmlformats.org/officeDocument/2006/relationships/image" Target="../media/image95.png"/><Relationship Id="rId15" Type="http://schemas.openxmlformats.org/officeDocument/2006/relationships/package" Target="../embeddings/Microsoft_Excel_Worksheet46.xlsx"/><Relationship Id="rId23" Type="http://schemas.openxmlformats.org/officeDocument/2006/relationships/package" Target="../embeddings/Microsoft_Excel_Worksheet49.xlsx"/><Relationship Id="rId28" Type="http://schemas.openxmlformats.org/officeDocument/2006/relationships/image" Target="../media/image110.png"/><Relationship Id="rId36" Type="http://schemas.openxmlformats.org/officeDocument/2006/relationships/image" Target="../media/image115.png"/><Relationship Id="rId10" Type="http://schemas.openxmlformats.org/officeDocument/2006/relationships/image" Target="../media/image98.emf"/><Relationship Id="rId19" Type="http://schemas.openxmlformats.org/officeDocument/2006/relationships/image" Target="../media/image104.emf"/><Relationship Id="rId31" Type="http://schemas.openxmlformats.org/officeDocument/2006/relationships/image" Target="../media/image112.png"/><Relationship Id="rId4" Type="http://schemas.openxmlformats.org/officeDocument/2006/relationships/image" Target="../media/image94.emf"/><Relationship Id="rId9" Type="http://schemas.openxmlformats.org/officeDocument/2006/relationships/package" Target="../embeddings/Microsoft_Excel_Worksheet44.xlsx"/><Relationship Id="rId14" Type="http://schemas.openxmlformats.org/officeDocument/2006/relationships/image" Target="../media/image101.png"/><Relationship Id="rId22" Type="http://schemas.openxmlformats.org/officeDocument/2006/relationships/image" Target="../media/image106.png"/><Relationship Id="rId27" Type="http://schemas.openxmlformats.org/officeDocument/2006/relationships/image" Target="../media/image109.emf"/><Relationship Id="rId30" Type="http://schemas.openxmlformats.org/officeDocument/2006/relationships/image" Target="../media/image111.emf"/><Relationship Id="rId35" Type="http://schemas.openxmlformats.org/officeDocument/2006/relationships/image" Target="../media/image114.emf"/><Relationship Id="rId8" Type="http://schemas.openxmlformats.org/officeDocument/2006/relationships/image" Target="../media/image97.png"/><Relationship Id="rId3" Type="http://schemas.openxmlformats.org/officeDocument/2006/relationships/package" Target="../embeddings/Microsoft_Excel_Worksheet42.xlsx"/><Relationship Id="rId12" Type="http://schemas.openxmlformats.org/officeDocument/2006/relationships/package" Target="../embeddings/Microsoft_Excel_Worksheet45.xlsx"/><Relationship Id="rId17" Type="http://schemas.openxmlformats.org/officeDocument/2006/relationships/image" Target="../media/image103.png"/><Relationship Id="rId25" Type="http://schemas.openxmlformats.org/officeDocument/2006/relationships/image" Target="../media/image108.png"/><Relationship Id="rId33" Type="http://schemas.openxmlformats.org/officeDocument/2006/relationships/image" Target="../media/image113.emf"/><Relationship Id="rId38" Type="http://schemas.openxmlformats.org/officeDocument/2006/relationships/image" Target="../media/image1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タイトル 5">
            <a:extLst>
              <a:ext uri="{FF2B5EF4-FFF2-40B4-BE49-F238E27FC236}">
                <a16:creationId xmlns:a16="http://schemas.microsoft.com/office/drawing/2014/main" id="{99AD5C57-3AFD-3E62-B0FF-DB33911186E5}"/>
              </a:ext>
            </a:extLst>
          </p:cNvPr>
          <p:cNvSpPr txBox="1">
            <a:spLocks/>
          </p:cNvSpPr>
          <p:nvPr/>
        </p:nvSpPr>
        <p:spPr>
          <a:xfrm>
            <a:off x="1193952" y="4755729"/>
            <a:ext cx="9804096" cy="69611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sz="5600" kern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>
              <a:defRPr/>
            </a:pPr>
            <a:r>
              <a:rPr lang="en-US" altLang="ja-JP" sz="2400" dirty="0">
                <a:solidFill>
                  <a:srgbClr val="6107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Lunchtime Choices for Participants of TSGs Meetings 2026 in Fukuoka</a:t>
            </a:r>
            <a:endParaRPr lang="ja-JP" altLang="en-US" sz="2400" dirty="0">
              <a:solidFill>
                <a:srgbClr val="6107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541F3394-E1A4-606E-6C60-7A8F9F033AC9}"/>
              </a:ext>
            </a:extLst>
          </p:cNvPr>
          <p:cNvGrpSpPr/>
          <p:nvPr/>
        </p:nvGrpSpPr>
        <p:grpSpPr>
          <a:xfrm>
            <a:off x="1414945" y="727478"/>
            <a:ext cx="9310122" cy="3719615"/>
            <a:chOff x="1414945" y="727478"/>
            <a:chExt cx="9310122" cy="3719615"/>
          </a:xfrm>
        </p:grpSpPr>
        <p:sp>
          <p:nvSpPr>
            <p:cNvPr id="4" name="長方形 7">
              <a:extLst>
                <a:ext uri="{FF2B5EF4-FFF2-40B4-BE49-F238E27FC236}">
                  <a16:creationId xmlns:a16="http://schemas.microsoft.com/office/drawing/2014/main" id="{A3374F69-EF3F-F52C-90F6-773AAA284410}"/>
                </a:ext>
              </a:extLst>
            </p:cNvPr>
            <p:cNvSpPr/>
            <p:nvPr/>
          </p:nvSpPr>
          <p:spPr bwMode="gray">
            <a:xfrm rot="185582">
              <a:off x="1414945" y="762624"/>
              <a:ext cx="2947781" cy="3684469"/>
            </a:xfrm>
            <a:prstGeom prst="rect">
              <a:avLst/>
            </a:prstGeom>
            <a:noFill/>
            <a:ln w="12700">
              <a:solidFill>
                <a:schemeClr val="bg1">
                  <a:lumMod val="85000"/>
                </a:schemeClr>
              </a:solidFill>
              <a:miter lim="800000"/>
            </a:ln>
            <a:effectLst>
              <a:outerShdw blurRad="88900" sx="101000" sy="101000" algn="ctr" rotWithShape="0">
                <a:schemeClr val="accent1">
                  <a:lumMod val="50000"/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sz="1800" noProof="0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endParaRPr>
            </a:p>
          </p:txBody>
        </p:sp>
        <p:sp>
          <p:nvSpPr>
            <p:cNvPr id="7" name="長方形 6">
              <a:extLst>
                <a:ext uri="{FF2B5EF4-FFF2-40B4-BE49-F238E27FC236}">
                  <a16:creationId xmlns:a16="http://schemas.microsoft.com/office/drawing/2014/main" id="{00141B27-9174-FA4A-5D42-4C643378F93E}"/>
                </a:ext>
              </a:extLst>
            </p:cNvPr>
            <p:cNvSpPr/>
            <p:nvPr/>
          </p:nvSpPr>
          <p:spPr bwMode="gray">
            <a:xfrm rot="120000">
              <a:off x="4601937" y="740344"/>
              <a:ext cx="2947781" cy="3684469"/>
            </a:xfrm>
            <a:prstGeom prst="rect">
              <a:avLst/>
            </a:prstGeom>
            <a:noFill/>
            <a:ln w="12700">
              <a:solidFill>
                <a:schemeClr val="bg1">
                  <a:lumMod val="85000"/>
                </a:schemeClr>
              </a:solidFill>
              <a:miter lim="800000"/>
            </a:ln>
            <a:effectLst>
              <a:outerShdw blurRad="88900" sx="101000" sy="101000" algn="ctr" rotWithShape="0">
                <a:schemeClr val="accent1">
                  <a:lumMod val="50000"/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sz="1800" noProof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endParaRPr>
            </a:p>
          </p:txBody>
        </p:sp>
        <p:sp>
          <p:nvSpPr>
            <p:cNvPr id="10" name="長方形 8">
              <a:extLst>
                <a:ext uri="{FF2B5EF4-FFF2-40B4-BE49-F238E27FC236}">
                  <a16:creationId xmlns:a16="http://schemas.microsoft.com/office/drawing/2014/main" id="{1F8B05F7-4C0D-2145-50AA-ACAF60620BE2}"/>
                </a:ext>
              </a:extLst>
            </p:cNvPr>
            <p:cNvSpPr/>
            <p:nvPr/>
          </p:nvSpPr>
          <p:spPr bwMode="gray">
            <a:xfrm rot="21480000">
              <a:off x="7777286" y="727478"/>
              <a:ext cx="2947781" cy="3684469"/>
            </a:xfrm>
            <a:prstGeom prst="rect">
              <a:avLst/>
            </a:prstGeom>
            <a:noFill/>
            <a:ln w="12700">
              <a:solidFill>
                <a:schemeClr val="bg1">
                  <a:lumMod val="85000"/>
                </a:schemeClr>
              </a:solidFill>
              <a:miter lim="800000"/>
            </a:ln>
            <a:effectLst>
              <a:outerShdw blurRad="88900" sx="101000" sy="101000" algn="ctr" rotWithShape="0">
                <a:schemeClr val="accent1">
                  <a:lumMod val="50000"/>
                  <a:alpha val="1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sz="1800" noProof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endParaRPr>
            </a:p>
          </p:txBody>
        </p:sp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FB4BDAB2-A203-CA55-0FB0-D58B6D660B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08925" y="1058331"/>
              <a:ext cx="2443638" cy="172259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6F4656D9-BACE-20C6-62D1-A5D47AF74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1293" y="2702534"/>
              <a:ext cx="2378901" cy="1590667"/>
            </a:xfrm>
            <a:prstGeom prst="rect">
              <a:avLst/>
            </a:prstGeom>
          </p:spPr>
        </p:pic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C58D6674-52BF-705B-776B-53C982A147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20421" y="1076415"/>
              <a:ext cx="2547982" cy="1706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3C19EDF4-4E75-A46A-83B4-FDAED0B1DC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96377" y="3212976"/>
              <a:ext cx="1420283" cy="9477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0B6AA636-3EB6-B946-790A-F79BAC6165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97243" y="2780928"/>
              <a:ext cx="1435177" cy="14465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1" name="図 40">
              <a:extLst>
                <a:ext uri="{FF2B5EF4-FFF2-40B4-BE49-F238E27FC236}">
                  <a16:creationId xmlns:a16="http://schemas.microsoft.com/office/drawing/2014/main" id="{4285C6B2-57B3-CE41-09B6-26D35DBC14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47207" y="2755418"/>
              <a:ext cx="2232248" cy="14417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4" name="図 43">
              <a:extLst>
                <a:ext uri="{FF2B5EF4-FFF2-40B4-BE49-F238E27FC236}">
                  <a16:creationId xmlns:a16="http://schemas.microsoft.com/office/drawing/2014/main" id="{B29DF8D0-E228-4C0D-C2FE-359C633BAD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47207" y="970419"/>
              <a:ext cx="2432693" cy="18613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DFB27B62-03B8-EC4E-3484-A5F0BB59C848}"/>
                </a:ext>
              </a:extLst>
            </p:cNvPr>
            <p:cNvSpPr/>
            <p:nvPr/>
          </p:nvSpPr>
          <p:spPr>
            <a:xfrm>
              <a:off x="1555991" y="809998"/>
              <a:ext cx="2749331" cy="3483203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A2FDA12D-64C9-6A52-5395-5C623D76785C}"/>
                </a:ext>
              </a:extLst>
            </p:cNvPr>
            <p:cNvSpPr/>
            <p:nvPr/>
          </p:nvSpPr>
          <p:spPr>
            <a:xfrm>
              <a:off x="1733829" y="970420"/>
              <a:ext cx="2386365" cy="3226754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52C0310B-7739-56E6-4E77-E1ADE76EDE33}"/>
                </a:ext>
              </a:extLst>
            </p:cNvPr>
            <p:cNvSpPr/>
            <p:nvPr/>
          </p:nvSpPr>
          <p:spPr>
            <a:xfrm>
              <a:off x="4719645" y="830359"/>
              <a:ext cx="2738633" cy="3462841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DD136A82-0FEF-A2A9-6A0C-CE6BF65E0E24}"/>
                </a:ext>
              </a:extLst>
            </p:cNvPr>
            <p:cNvSpPr/>
            <p:nvPr/>
          </p:nvSpPr>
          <p:spPr>
            <a:xfrm>
              <a:off x="4884218" y="970419"/>
              <a:ext cx="2412000" cy="3190293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AB3E01E0-99D1-35D8-03ED-B569CAD00D9F}"/>
                </a:ext>
              </a:extLst>
            </p:cNvPr>
            <p:cNvSpPr/>
            <p:nvPr/>
          </p:nvSpPr>
          <p:spPr>
            <a:xfrm>
              <a:off x="8042800" y="976029"/>
              <a:ext cx="2394038" cy="3190293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6D50CC1F-C265-9874-355F-6FBF3BAD0A57}"/>
                </a:ext>
              </a:extLst>
            </p:cNvPr>
            <p:cNvSpPr/>
            <p:nvPr/>
          </p:nvSpPr>
          <p:spPr>
            <a:xfrm>
              <a:off x="7873143" y="840401"/>
              <a:ext cx="2749168" cy="3484767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4960F871-D7B0-AEEB-7955-BC9735A43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720000" cy="365125"/>
          </a:xfrm>
        </p:spPr>
        <p:txBody>
          <a:bodyPr/>
          <a:lstStyle/>
          <a:p>
            <a:pPr algn="ctr"/>
            <a:fld id="{345356AC-C513-462B-8419-A4B726235953}" type="slidenum">
              <a:rPr kumimoji="1" lang="ja-JP" altLang="en-US" sz="1100" smtClean="0">
                <a:solidFill>
                  <a:schemeClr val="tx1"/>
                </a:solidFill>
              </a:rPr>
              <a:pPr algn="ctr"/>
              <a:t>1</a:t>
            </a:fld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E2EEFEA-8AF3-6A39-D14C-D10C96209D39}"/>
              </a:ext>
            </a:extLst>
          </p:cNvPr>
          <p:cNvSpPr txBox="1"/>
          <p:nvPr/>
        </p:nvSpPr>
        <p:spPr>
          <a:xfrm>
            <a:off x="10169026" y="6560021"/>
            <a:ext cx="16580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n-US" altLang="ja-JP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© </a:t>
            </a:r>
            <a:r>
              <a:rPr lang="en-us" altLang="ja-JP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2025 ILCC Co., Ltd.</a:t>
            </a:r>
            <a:endParaRPr kumimoji="0" lang="ja-JP" altLang="en-US" sz="9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D56B1795-68A8-7B06-D381-8BC325756E3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6521" y="5877272"/>
            <a:ext cx="1328405" cy="84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11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C63B61A-1A1E-A629-5461-DFE47D7DB7A8}"/>
              </a:ext>
            </a:extLst>
          </p:cNvPr>
          <p:cNvSpPr txBox="1"/>
          <p:nvPr/>
        </p:nvSpPr>
        <p:spPr>
          <a:xfrm>
            <a:off x="482424" y="297604"/>
            <a:ext cx="110763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b="1" dirty="0"/>
              <a:t>Restaurants and convenience stores around the venue in Hakata</a:t>
            </a:r>
            <a:endParaRPr lang="ja-JP" altLang="en-US" sz="20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1E11B3-CDF4-44AB-E846-8B193062AA87}"/>
              </a:ext>
            </a:extLst>
          </p:cNvPr>
          <p:cNvSpPr txBox="1"/>
          <p:nvPr/>
        </p:nvSpPr>
        <p:spPr>
          <a:xfrm>
            <a:off x="482424" y="808380"/>
            <a:ext cx="11076302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kumimoji="0" lang="en-US" altLang="ja-JP" sz="15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This list gives you 323 choices of restaurants, convenience stores, supermarkets and lunchbox (Bento) shops around the venue</a:t>
            </a:r>
            <a:endParaRPr kumimoji="0" lang="en-US" altLang="ja-JP" sz="1500" b="0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kumimoji="0" lang="en-US" altLang="ja-JP" sz="15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&lt; About this list&gt;</a:t>
            </a:r>
            <a:endParaRPr lang="en-US" altLang="ja-JP" sz="1500" dirty="0">
              <a:solidFill>
                <a:srgbClr val="000000"/>
              </a:solidFill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pPr marL="285750" indent="-1968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All the 333 restaurants and shops are classified by the type of cuisine and shop, and shown by icons with a picture to help you find your choice</a:t>
            </a:r>
          </a:p>
          <a:p>
            <a:pPr marL="285750" indent="-1968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After enabling PowerPoint file editing, double click the icon of your choice, you will find a list of shops or restaurants of that category</a:t>
            </a:r>
          </a:p>
          <a:p>
            <a:pPr marL="285750" indent="-1968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Then, if you choose (tap) one of the restaurants or shops in the list, you will have its detail information such as the URL and route map</a:t>
            </a:r>
          </a:p>
          <a:p>
            <a:pPr marL="285750" indent="-1968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You can use the Filter function to sort out your choice from other options such as the location, walking distance or walking time</a:t>
            </a:r>
          </a:p>
          <a:p>
            <a:pPr marL="444500" indent="-285750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v"/>
              <a:tabLst>
                <a:tab pos="444500" algn="l"/>
              </a:tabLst>
            </a:pPr>
            <a:r>
              <a:rPr lang="en-US" altLang="ja-JP" sz="1600" b="1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Japanese</a:t>
            </a:r>
            <a:r>
              <a:rPr lang="ja-JP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600" b="1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foods </a:t>
            </a:r>
            <a:r>
              <a:rPr lang="en-US" altLang="ja-JP" sz="16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… </a:t>
            </a:r>
            <a:r>
              <a:rPr lang="en-US" altLang="ja-JP" sz="14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(page 3)</a:t>
            </a:r>
          </a:p>
          <a:p>
            <a:pPr lvl="1"/>
            <a:r>
              <a:rPr lang="en-US" altLang="ja-JP" sz="14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Ramen,</a:t>
            </a:r>
            <a:r>
              <a:rPr lang="ja-JP" altLang="en-US" sz="14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Tonkatsu,</a:t>
            </a:r>
            <a:r>
              <a:rPr lang="ja-JP" altLang="en-US" sz="14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Tempura, Sushi, Teppanyaki, Yakiniku, Japanese Curry, </a:t>
            </a:r>
            <a:r>
              <a:rPr lang="en-US" altLang="ja-JP" sz="1400" dirty="0" err="1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Udon</a:t>
            </a:r>
            <a:r>
              <a:rPr lang="en-US" altLang="ja-JP" sz="14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noodle, Soba, Okonomiyaki, Set meal menu</a:t>
            </a:r>
          </a:p>
          <a:p>
            <a:pPr lvl="1"/>
            <a:r>
              <a:rPr lang="en-US" altLang="ja-JP" sz="14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Japanese cuisine, Seafood, Grilled Eel, Chicken skewer, Izakaya, Shabu-shabu/ Sukiyaki, Hot pot, Onigiri, Beef bowl, Takoyaki</a:t>
            </a:r>
          </a:p>
          <a:p>
            <a:pPr lvl="1"/>
            <a:r>
              <a:rPr lang="en-US" altLang="ja-JP" sz="14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Fried skewers, Grilled beef tongue, Other Japanese food</a:t>
            </a:r>
          </a:p>
          <a:p>
            <a:pPr marL="444500" indent="-285750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v"/>
              <a:tabLst>
                <a:tab pos="444500" algn="l"/>
              </a:tabLst>
            </a:pPr>
            <a:r>
              <a:rPr lang="en-US" altLang="ja-JP" sz="1600" b="1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World’s Cuisines</a:t>
            </a:r>
            <a:r>
              <a:rPr lang="ja-JP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6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…</a:t>
            </a:r>
            <a:r>
              <a:rPr lang="ja-JP" altLang="en-US" sz="16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(page 4)</a:t>
            </a:r>
          </a:p>
          <a:p>
            <a:pPr lvl="1"/>
            <a:r>
              <a:rPr lang="en-US" altLang="ja-JP" sz="14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Chinese cuisine, Taiwan cuisine, Korean cuisine, Indian/Nepali cuisine, Thai cuisine, Vietnamese cuisine, French cuisine</a:t>
            </a:r>
          </a:p>
          <a:p>
            <a:pPr lvl="1"/>
            <a:r>
              <a:rPr lang="en-US" altLang="ja-JP" sz="14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Italian cuisine, Pasta, Spanish cuisine, Mexican food, Steak, Oyster bar, PUB/ Beer restaurant, Buffet, Hamburg steak, Omelet, Western food</a:t>
            </a:r>
          </a:p>
          <a:p>
            <a:pPr marL="444500" indent="-285750">
              <a:spcBef>
                <a:spcPts val="600"/>
              </a:spcBef>
              <a:spcAft>
                <a:spcPts val="600"/>
              </a:spcAft>
              <a:buClr>
                <a:srgbClr val="0000FF"/>
              </a:buClr>
              <a:buFont typeface="Wingdings" panose="05000000000000000000" pitchFamily="2" charset="2"/>
              <a:buChar char="v"/>
              <a:tabLst>
                <a:tab pos="444500" algn="l"/>
              </a:tabLst>
            </a:pPr>
            <a:r>
              <a:rPr lang="en-US" altLang="ja-JP" sz="1600" b="1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Vegetarian</a:t>
            </a:r>
            <a:r>
              <a:rPr lang="ja-JP" altLang="en-US" sz="14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(Restaurants</a:t>
            </a:r>
            <a:r>
              <a:rPr lang="ja-JP" altLang="en-US" sz="14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with</a:t>
            </a:r>
            <a:r>
              <a:rPr lang="ja-JP" altLang="en-US" sz="14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4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Vegetarian menu)</a:t>
            </a:r>
            <a:r>
              <a:rPr lang="en-US" altLang="ja-JP" sz="1600" b="1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,</a:t>
            </a:r>
            <a:r>
              <a:rPr lang="ja-JP" altLang="en-US" sz="14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600" b="1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Fast Food</a:t>
            </a:r>
            <a:r>
              <a:rPr lang="en-US" altLang="ja-JP" sz="16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,</a:t>
            </a:r>
            <a:r>
              <a:rPr lang="ja-JP" altLang="en-US" sz="16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600" b="1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Café/</a:t>
            </a:r>
            <a:r>
              <a:rPr lang="ja-JP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600" b="1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Sweets</a:t>
            </a:r>
            <a:r>
              <a:rPr lang="en-US" altLang="ja-JP" sz="16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,</a:t>
            </a:r>
            <a:r>
              <a:rPr lang="ja-JP" altLang="en-US" sz="16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600" b="1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Family</a:t>
            </a:r>
            <a:r>
              <a:rPr lang="ja-JP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600" b="1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Restaurant</a:t>
            </a:r>
            <a:r>
              <a:rPr lang="en-US" altLang="ja-JP" sz="16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,</a:t>
            </a:r>
            <a:r>
              <a:rPr lang="ja-JP" altLang="en-US" sz="16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ja-JP" sz="1600" b="1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Take-out</a:t>
            </a:r>
            <a:r>
              <a:rPr lang="en-US" altLang="ja-JP" sz="16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… </a:t>
            </a:r>
            <a:r>
              <a:rPr lang="en-US" altLang="ja-JP" sz="1400" dirty="0">
                <a:solidFill>
                  <a:srgbClr val="00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(page 5)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A3DD80E-4464-8A51-7946-72C2810FFE48}"/>
              </a:ext>
            </a:extLst>
          </p:cNvPr>
          <p:cNvSpPr txBox="1"/>
          <p:nvPr/>
        </p:nvSpPr>
        <p:spPr>
          <a:xfrm>
            <a:off x="482424" y="5516421"/>
            <a:ext cx="106768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ja-JP" sz="15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&lt; NOTES &gt;</a:t>
            </a:r>
            <a:endParaRPr kumimoji="0" lang="en-US" altLang="ja-JP" sz="1500" b="0" i="0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196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ja-JP" sz="14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Use of delivery services (such as Uber Eats) are prohibited at the venue by the instruction of the public health department</a:t>
            </a:r>
            <a:endParaRPr kumimoji="0" lang="en-GB" altLang="ja-JP" sz="1400" b="0" i="0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196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ja-JP" sz="14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游明朝" panose="02020400000000000000" pitchFamily="18" charset="-128"/>
                <a:cs typeface="Arial" panose="020B0604020202020204" pitchFamily="34" charset="0"/>
              </a:rPr>
              <a:t>Though, lunch pack bought by yourselves at a convenience store/supermarket is allowed to bring in the premise</a:t>
            </a:r>
            <a:endParaRPr kumimoji="0" lang="en-GB" altLang="ja-JP" sz="1400" b="0" i="0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F7664232-65E5-A8E1-C9A9-55A92D4EB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720000" cy="365125"/>
          </a:xfrm>
        </p:spPr>
        <p:txBody>
          <a:bodyPr/>
          <a:lstStyle/>
          <a:p>
            <a:pPr algn="ctr"/>
            <a:fld id="{345356AC-C513-462B-8419-A4B726235953}" type="slidenum">
              <a:rPr kumimoji="1" lang="ja-JP" altLang="en-US" sz="1100" smtClean="0">
                <a:solidFill>
                  <a:schemeClr val="tx1"/>
                </a:solidFill>
              </a:rPr>
              <a:pPr algn="ctr"/>
              <a:t>2</a:t>
            </a:fld>
            <a:endParaRPr kumimoji="1" lang="ja-JP" altLang="en-US" sz="1100">
              <a:solidFill>
                <a:schemeClr val="tx1"/>
              </a:solidFill>
            </a:endParaRPr>
          </a:p>
        </p:txBody>
      </p:sp>
      <p:sp>
        <p:nvSpPr>
          <p:cNvPr id="2" name="フッター プレースホルダー 5">
            <a:extLst>
              <a:ext uri="{FF2B5EF4-FFF2-40B4-BE49-F238E27FC236}">
                <a16:creationId xmlns:a16="http://schemas.microsoft.com/office/drawing/2014/main" id="{63EE8F73-80A3-B3F0-6AFD-B593359230B0}"/>
              </a:ext>
            </a:extLst>
          </p:cNvPr>
          <p:cNvSpPr>
            <a:spLocks noGrp="1"/>
          </p:cNvSpPr>
          <p:nvPr/>
        </p:nvSpPr>
        <p:spPr>
          <a:xfrm>
            <a:off x="10626755" y="6615812"/>
            <a:ext cx="1565245" cy="250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on Aug 18, 2025</a:t>
            </a:r>
            <a:endParaRPr kumimoji="1" lang="ja-JP" altLang="en-US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106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1D8BB6C9-847E-49D5-2EEB-BFED9FA467D9}"/>
              </a:ext>
            </a:extLst>
          </p:cNvPr>
          <p:cNvSpPr txBox="1"/>
          <p:nvPr/>
        </p:nvSpPr>
        <p:spPr>
          <a:xfrm>
            <a:off x="207895" y="547714"/>
            <a:ext cx="54560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ja-JP" sz="2000" b="1" dirty="0"/>
              <a:t>Japanese</a:t>
            </a:r>
            <a:r>
              <a:rPr lang="ja-JP" altLang="en-US" sz="2000" b="1" dirty="0"/>
              <a:t> </a:t>
            </a:r>
            <a:r>
              <a:rPr lang="en-US" altLang="ja-JP" sz="2000" b="1" dirty="0"/>
              <a:t>Food / 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日本食</a:t>
            </a: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ED4A318A-CBEB-EF87-5166-CE9BA48C1AC4}"/>
              </a:ext>
            </a:extLst>
          </p:cNvPr>
          <p:cNvSpPr txBox="1"/>
          <p:nvPr/>
        </p:nvSpPr>
        <p:spPr>
          <a:xfrm>
            <a:off x="207895" y="147652"/>
            <a:ext cx="69939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Please double c</a:t>
            </a:r>
            <a:r>
              <a:rPr lang="ja-JP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lick the 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below </a:t>
            </a:r>
            <a:r>
              <a:rPr lang="ja-JP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picture to go to your favorite restaurant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479CCD6-D2F0-2FB1-7A8B-4C7A04924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4654" y="6510523"/>
            <a:ext cx="720000" cy="365125"/>
          </a:xfrm>
        </p:spPr>
        <p:txBody>
          <a:bodyPr/>
          <a:lstStyle/>
          <a:p>
            <a:pPr algn="ctr"/>
            <a:fld id="{345356AC-C513-462B-8419-A4B726235953}" type="slidenum">
              <a:rPr kumimoji="1" lang="ja-JP" altLang="en-US" sz="1100" smtClean="0">
                <a:solidFill>
                  <a:schemeClr val="tx1"/>
                </a:solidFill>
              </a:rPr>
              <a:pPr algn="ctr"/>
              <a:t>3</a:t>
            </a:fld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EFFD94D-CB7E-A318-9CD3-C3EC09ACB458}"/>
              </a:ext>
            </a:extLst>
          </p:cNvPr>
          <p:cNvSpPr>
            <a:spLocks noGrp="1"/>
          </p:cNvSpPr>
          <p:nvPr/>
        </p:nvSpPr>
        <p:spPr>
          <a:xfrm>
            <a:off x="10626755" y="6615812"/>
            <a:ext cx="1565245" cy="250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on Aug 18, 2025</a:t>
            </a:r>
            <a:endParaRPr kumimoji="1" lang="ja-JP" altLang="en-US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4E250580-1393-BAEE-3D9A-55A150D5A716}"/>
              </a:ext>
            </a:extLst>
          </p:cNvPr>
          <p:cNvGrpSpPr/>
          <p:nvPr/>
        </p:nvGrpSpPr>
        <p:grpSpPr>
          <a:xfrm>
            <a:off x="538945" y="934234"/>
            <a:ext cx="10906531" cy="5576431"/>
            <a:chOff x="538945" y="934234"/>
            <a:chExt cx="10906531" cy="5576431"/>
          </a:xfrm>
        </p:grpSpPr>
        <p:grpSp>
          <p:nvGrpSpPr>
            <p:cNvPr id="52" name="グループ化 51">
              <a:extLst>
                <a:ext uri="{FF2B5EF4-FFF2-40B4-BE49-F238E27FC236}">
                  <a16:creationId xmlns:a16="http://schemas.microsoft.com/office/drawing/2014/main" id="{D075B4D0-4FEE-B21B-0129-2BC262E64851}"/>
                </a:ext>
              </a:extLst>
            </p:cNvPr>
            <p:cNvGrpSpPr/>
            <p:nvPr/>
          </p:nvGrpSpPr>
          <p:grpSpPr>
            <a:xfrm>
              <a:off x="538945" y="934234"/>
              <a:ext cx="1538629" cy="1296000"/>
              <a:chOff x="538945" y="934234"/>
              <a:chExt cx="1538629" cy="1296000"/>
            </a:xfrm>
          </p:grpSpPr>
          <p:pic>
            <p:nvPicPr>
              <p:cNvPr id="26" name="図 25">
                <a:extLst>
                  <a:ext uri="{FF2B5EF4-FFF2-40B4-BE49-F238E27FC236}">
                    <a16:creationId xmlns:a16="http://schemas.microsoft.com/office/drawing/2014/main" id="{F0D9989C-5CC3-5B35-DE0F-E2D0706588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8945" y="934234"/>
                <a:ext cx="1538629" cy="1296000"/>
              </a:xfrm>
              <a:prstGeom prst="rect">
                <a:avLst/>
              </a:prstGeom>
            </p:spPr>
          </p:pic>
          <p:graphicFrame>
            <p:nvGraphicFramePr>
              <p:cNvPr id="2" name="オブジェクト 1">
                <a:extLst>
                  <a:ext uri="{FF2B5EF4-FFF2-40B4-BE49-F238E27FC236}">
                    <a16:creationId xmlns:a16="http://schemas.microsoft.com/office/drawing/2014/main" id="{A5D6ED6A-79A4-7428-EE3E-D08F441CCA6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76943027"/>
                  </p:ext>
                </p:extLst>
              </p:nvPr>
            </p:nvGraphicFramePr>
            <p:xfrm>
              <a:off x="711200" y="1065213"/>
              <a:ext cx="1198563" cy="10334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showAsIcon="1" r:id="rId3" imgW="776160" imgH="670680" progId="Excel.Sheet.12">
                      <p:embed/>
                    </p:oleObj>
                  </mc:Choice>
                  <mc:Fallback>
                    <p:oleObj name="Worksheet" showAsIcon="1" r:id="rId3" imgW="776160" imgH="670680" progId="Excel.Sheet.12">
                      <p:embed/>
                      <p:pic>
                        <p:nvPicPr>
                          <p:cNvPr id="2" name="オブジェクト 1">
                            <a:extLst>
                              <a:ext uri="{FF2B5EF4-FFF2-40B4-BE49-F238E27FC236}">
                                <a16:creationId xmlns:a16="http://schemas.microsoft.com/office/drawing/2014/main" id="{A5D6ED6A-79A4-7428-EE3E-D08F441CCA6B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4">
                            <a:alphaModFix amt="0"/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711200" y="1065213"/>
                            <a:ext cx="1198563" cy="103346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3" name="グループ化 52">
              <a:extLst>
                <a:ext uri="{FF2B5EF4-FFF2-40B4-BE49-F238E27FC236}">
                  <a16:creationId xmlns:a16="http://schemas.microsoft.com/office/drawing/2014/main" id="{7BEACFE4-3C4D-861F-11FC-0A6B1D40CFF5}"/>
                </a:ext>
              </a:extLst>
            </p:cNvPr>
            <p:cNvGrpSpPr/>
            <p:nvPr/>
          </p:nvGrpSpPr>
          <p:grpSpPr>
            <a:xfrm>
              <a:off x="2302292" y="934234"/>
              <a:ext cx="1598695" cy="1440000"/>
              <a:chOff x="2302292" y="934234"/>
              <a:chExt cx="1598695" cy="1440000"/>
            </a:xfrm>
          </p:grpSpPr>
          <p:pic>
            <p:nvPicPr>
              <p:cNvPr id="64" name="図 63">
                <a:extLst>
                  <a:ext uri="{FF2B5EF4-FFF2-40B4-BE49-F238E27FC236}">
                    <a16:creationId xmlns:a16="http://schemas.microsoft.com/office/drawing/2014/main" id="{8B5E0CF6-6CF3-1E1F-3AF5-391A5A6A2D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02292" y="934234"/>
                <a:ext cx="1598695" cy="1440000"/>
              </a:xfrm>
              <a:prstGeom prst="rect">
                <a:avLst/>
              </a:prstGeom>
            </p:spPr>
          </p:pic>
          <p:graphicFrame>
            <p:nvGraphicFramePr>
              <p:cNvPr id="5" name="オブジェクト 4">
                <a:extLst>
                  <a:ext uri="{FF2B5EF4-FFF2-40B4-BE49-F238E27FC236}">
                    <a16:creationId xmlns:a16="http://schemas.microsoft.com/office/drawing/2014/main" id="{4C9869F5-4491-346F-EF4B-6631D607AF8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05420956"/>
                  </p:ext>
                </p:extLst>
              </p:nvPr>
            </p:nvGraphicFramePr>
            <p:xfrm>
              <a:off x="2335213" y="992188"/>
              <a:ext cx="1563687" cy="13557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showAsIcon="1" r:id="rId6" imgW="914294" imgH="792338" progId="Excel.Sheet.12">
                      <p:embed/>
                    </p:oleObj>
                  </mc:Choice>
                  <mc:Fallback>
                    <p:oleObj name="Worksheet" showAsIcon="1" r:id="rId6" imgW="914294" imgH="792338" progId="Excel.Sheet.12">
                      <p:embed/>
                      <p:pic>
                        <p:nvPicPr>
                          <p:cNvPr id="5" name="オブジェクト 4">
                            <a:extLst>
                              <a:ext uri="{FF2B5EF4-FFF2-40B4-BE49-F238E27FC236}">
                                <a16:creationId xmlns:a16="http://schemas.microsoft.com/office/drawing/2014/main" id="{4C9869F5-4491-346F-EF4B-6631D607AF8D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7">
                            <a:alphaModFix amt="0"/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2335213" y="992188"/>
                            <a:ext cx="1563687" cy="13557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4" name="グループ化 53">
              <a:extLst>
                <a:ext uri="{FF2B5EF4-FFF2-40B4-BE49-F238E27FC236}">
                  <a16:creationId xmlns:a16="http://schemas.microsoft.com/office/drawing/2014/main" id="{91512147-F547-378F-7F4B-E1540577C4C7}"/>
                </a:ext>
              </a:extLst>
            </p:cNvPr>
            <p:cNvGrpSpPr/>
            <p:nvPr/>
          </p:nvGrpSpPr>
          <p:grpSpPr>
            <a:xfrm>
              <a:off x="4141076" y="934234"/>
              <a:ext cx="1562301" cy="1332716"/>
              <a:chOff x="4141076" y="934234"/>
              <a:chExt cx="1562301" cy="1332716"/>
            </a:xfrm>
          </p:grpSpPr>
          <p:pic>
            <p:nvPicPr>
              <p:cNvPr id="80" name="図 79">
                <a:extLst>
                  <a:ext uri="{FF2B5EF4-FFF2-40B4-BE49-F238E27FC236}">
                    <a16:creationId xmlns:a16="http://schemas.microsoft.com/office/drawing/2014/main" id="{86CFD36D-082F-A2F5-321E-05D9D877B9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41076" y="934234"/>
                <a:ext cx="1562301" cy="1296000"/>
              </a:xfrm>
              <a:prstGeom prst="rect">
                <a:avLst/>
              </a:prstGeom>
            </p:spPr>
          </p:pic>
          <p:graphicFrame>
            <p:nvGraphicFramePr>
              <p:cNvPr id="7" name="オブジェクト 6">
                <a:extLst>
                  <a:ext uri="{FF2B5EF4-FFF2-40B4-BE49-F238E27FC236}">
                    <a16:creationId xmlns:a16="http://schemas.microsoft.com/office/drawing/2014/main" id="{F93C4A5D-6855-9A97-3ADD-8567E0CDF7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17223544"/>
                  </p:ext>
                </p:extLst>
              </p:nvPr>
            </p:nvGraphicFramePr>
            <p:xfrm>
              <a:off x="4198938" y="996950"/>
              <a:ext cx="1465262" cy="1270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showAsIcon="1" r:id="rId9" imgW="914294" imgH="792338" progId="Excel.Sheet.12">
                      <p:embed/>
                    </p:oleObj>
                  </mc:Choice>
                  <mc:Fallback>
                    <p:oleObj name="Worksheet" showAsIcon="1" r:id="rId9" imgW="914294" imgH="792338" progId="Excel.Sheet.12">
                      <p:embed/>
                      <p:pic>
                        <p:nvPicPr>
                          <p:cNvPr id="7" name="オブジェクト 6">
                            <a:extLst>
                              <a:ext uri="{FF2B5EF4-FFF2-40B4-BE49-F238E27FC236}">
                                <a16:creationId xmlns:a16="http://schemas.microsoft.com/office/drawing/2014/main" id="{F93C4A5D-6855-9A97-3ADD-8567E0CDF721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0">
                            <a:alphaModFix amt="0"/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4198938" y="996950"/>
                            <a:ext cx="1465262" cy="1270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5" name="グループ化 54">
              <a:extLst>
                <a:ext uri="{FF2B5EF4-FFF2-40B4-BE49-F238E27FC236}">
                  <a16:creationId xmlns:a16="http://schemas.microsoft.com/office/drawing/2014/main" id="{FE1B90CA-695B-569F-12DA-768FFAF930A2}"/>
                </a:ext>
              </a:extLst>
            </p:cNvPr>
            <p:cNvGrpSpPr/>
            <p:nvPr/>
          </p:nvGrpSpPr>
          <p:grpSpPr>
            <a:xfrm>
              <a:off x="6036967" y="934234"/>
              <a:ext cx="1621479" cy="1296000"/>
              <a:chOff x="6036967" y="934234"/>
              <a:chExt cx="1621479" cy="1296000"/>
            </a:xfrm>
          </p:grpSpPr>
          <p:pic>
            <p:nvPicPr>
              <p:cNvPr id="82" name="図 81">
                <a:extLst>
                  <a:ext uri="{FF2B5EF4-FFF2-40B4-BE49-F238E27FC236}">
                    <a16:creationId xmlns:a16="http://schemas.microsoft.com/office/drawing/2014/main" id="{88200A98-BE5A-099F-401F-536E15220B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36967" y="934234"/>
                <a:ext cx="1621479" cy="1296000"/>
              </a:xfrm>
              <a:prstGeom prst="rect">
                <a:avLst/>
              </a:prstGeom>
            </p:spPr>
          </p:pic>
          <p:graphicFrame>
            <p:nvGraphicFramePr>
              <p:cNvPr id="9" name="オブジェクト 8">
                <a:extLst>
                  <a:ext uri="{FF2B5EF4-FFF2-40B4-BE49-F238E27FC236}">
                    <a16:creationId xmlns:a16="http://schemas.microsoft.com/office/drawing/2014/main" id="{BFA6F8EE-B4C5-12B6-340E-0E4CC017204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55594208"/>
                  </p:ext>
                </p:extLst>
              </p:nvPr>
            </p:nvGraphicFramePr>
            <p:xfrm>
              <a:off x="6196013" y="1001713"/>
              <a:ext cx="1362075" cy="11779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showAsIcon="1" r:id="rId12" imgW="914294" imgH="792338" progId="Excel.Sheet.12">
                      <p:embed/>
                    </p:oleObj>
                  </mc:Choice>
                  <mc:Fallback>
                    <p:oleObj name="Worksheet" showAsIcon="1" r:id="rId12" imgW="914294" imgH="792338" progId="Excel.Sheet.12">
                      <p:embed/>
                      <p:pic>
                        <p:nvPicPr>
                          <p:cNvPr id="9" name="オブジェクト 8">
                            <a:extLst>
                              <a:ext uri="{FF2B5EF4-FFF2-40B4-BE49-F238E27FC236}">
                                <a16:creationId xmlns:a16="http://schemas.microsoft.com/office/drawing/2014/main" id="{BFA6F8EE-B4C5-12B6-340E-0E4CC017204E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3">
                            <a:alphaModFix amt="0"/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6196013" y="1001713"/>
                            <a:ext cx="1362075" cy="11779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6" name="グループ化 55">
              <a:extLst>
                <a:ext uri="{FF2B5EF4-FFF2-40B4-BE49-F238E27FC236}">
                  <a16:creationId xmlns:a16="http://schemas.microsoft.com/office/drawing/2014/main" id="{75BB7C20-0DB8-31BE-302F-88D80C7B6C1F}"/>
                </a:ext>
              </a:extLst>
            </p:cNvPr>
            <p:cNvGrpSpPr/>
            <p:nvPr/>
          </p:nvGrpSpPr>
          <p:grpSpPr>
            <a:xfrm>
              <a:off x="7820568" y="934234"/>
              <a:ext cx="1700931" cy="1335140"/>
              <a:chOff x="7820568" y="934234"/>
              <a:chExt cx="1700931" cy="1335140"/>
            </a:xfrm>
          </p:grpSpPr>
          <p:pic>
            <p:nvPicPr>
              <p:cNvPr id="83" name="図 82">
                <a:extLst>
                  <a:ext uri="{FF2B5EF4-FFF2-40B4-BE49-F238E27FC236}">
                    <a16:creationId xmlns:a16="http://schemas.microsoft.com/office/drawing/2014/main" id="{B9EBAE4F-E088-4D92-9411-3CEA5BD65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20568" y="934234"/>
                <a:ext cx="1700931" cy="1335140"/>
              </a:xfrm>
              <a:prstGeom prst="rect">
                <a:avLst/>
              </a:prstGeom>
            </p:spPr>
          </p:pic>
          <p:graphicFrame>
            <p:nvGraphicFramePr>
              <p:cNvPr id="12" name="オブジェクト 11">
                <a:extLst>
                  <a:ext uri="{FF2B5EF4-FFF2-40B4-BE49-F238E27FC236}">
                    <a16:creationId xmlns:a16="http://schemas.microsoft.com/office/drawing/2014/main" id="{0C3CB31D-AD33-DE63-03CC-2A8C47BE9D0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47725850"/>
                  </p:ext>
                </p:extLst>
              </p:nvPr>
            </p:nvGraphicFramePr>
            <p:xfrm>
              <a:off x="7924800" y="1004888"/>
              <a:ext cx="1414463" cy="12239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showAsIcon="1" r:id="rId15" imgW="914294" imgH="792338" progId="Excel.Sheet.12">
                      <p:embed/>
                    </p:oleObj>
                  </mc:Choice>
                  <mc:Fallback>
                    <p:oleObj name="Worksheet" showAsIcon="1" r:id="rId15" imgW="914294" imgH="792338" progId="Excel.Sheet.12">
                      <p:embed/>
                      <p:pic>
                        <p:nvPicPr>
                          <p:cNvPr id="12" name="オブジェクト 11">
                            <a:extLst>
                              <a:ext uri="{FF2B5EF4-FFF2-40B4-BE49-F238E27FC236}">
                                <a16:creationId xmlns:a16="http://schemas.microsoft.com/office/drawing/2014/main" id="{0C3CB31D-AD33-DE63-03CC-2A8C47BE9D03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6">
                            <a:alphaModFix amt="0"/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7924800" y="1004888"/>
                            <a:ext cx="1414463" cy="122396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7" name="グループ化 56">
              <a:extLst>
                <a:ext uri="{FF2B5EF4-FFF2-40B4-BE49-F238E27FC236}">
                  <a16:creationId xmlns:a16="http://schemas.microsoft.com/office/drawing/2014/main" id="{445C11DE-6221-D94A-F919-38934381ECB5}"/>
                </a:ext>
              </a:extLst>
            </p:cNvPr>
            <p:cNvGrpSpPr/>
            <p:nvPr/>
          </p:nvGrpSpPr>
          <p:grpSpPr>
            <a:xfrm>
              <a:off x="9634652" y="934234"/>
              <a:ext cx="1715028" cy="1476000"/>
              <a:chOff x="9634652" y="934234"/>
              <a:chExt cx="1715028" cy="1476000"/>
            </a:xfrm>
          </p:grpSpPr>
          <p:pic>
            <p:nvPicPr>
              <p:cNvPr id="84" name="図 83">
                <a:extLst>
                  <a:ext uri="{FF2B5EF4-FFF2-40B4-BE49-F238E27FC236}">
                    <a16:creationId xmlns:a16="http://schemas.microsoft.com/office/drawing/2014/main" id="{994447CB-FB2A-3CED-4093-8B57D764DD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634652" y="934234"/>
                <a:ext cx="1715028" cy="1476000"/>
              </a:xfrm>
              <a:prstGeom prst="rect">
                <a:avLst/>
              </a:prstGeom>
            </p:spPr>
          </p:pic>
          <p:graphicFrame>
            <p:nvGraphicFramePr>
              <p:cNvPr id="14" name="オブジェクト 13">
                <a:extLst>
                  <a:ext uri="{FF2B5EF4-FFF2-40B4-BE49-F238E27FC236}">
                    <a16:creationId xmlns:a16="http://schemas.microsoft.com/office/drawing/2014/main" id="{AB10BDCF-7E60-142F-4A5E-B16414E0D83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93628793"/>
                  </p:ext>
                </p:extLst>
              </p:nvPr>
            </p:nvGraphicFramePr>
            <p:xfrm>
              <a:off x="9875838" y="1111250"/>
              <a:ext cx="1214437" cy="1046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showAsIcon="1" r:id="rId18" imgW="776160" imgH="670680" progId="Excel.Sheet.12">
                      <p:embed/>
                    </p:oleObj>
                  </mc:Choice>
                  <mc:Fallback>
                    <p:oleObj name="Worksheet" showAsIcon="1" r:id="rId18" imgW="776160" imgH="670680" progId="Excel.Sheet.12">
                      <p:embed/>
                      <p:pic>
                        <p:nvPicPr>
                          <p:cNvPr id="14" name="オブジェクト 13">
                            <a:extLst>
                              <a:ext uri="{FF2B5EF4-FFF2-40B4-BE49-F238E27FC236}">
                                <a16:creationId xmlns:a16="http://schemas.microsoft.com/office/drawing/2014/main" id="{AB10BDCF-7E60-142F-4A5E-B16414E0D835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9">
                            <a:alphaModFix amt="0"/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9875838" y="1111250"/>
                            <a:ext cx="1214437" cy="10461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8" name="グループ化 57">
              <a:extLst>
                <a:ext uri="{FF2B5EF4-FFF2-40B4-BE49-F238E27FC236}">
                  <a16:creationId xmlns:a16="http://schemas.microsoft.com/office/drawing/2014/main" id="{E14B26CA-10AB-13A3-7BD0-D7603180EC3B}"/>
                </a:ext>
              </a:extLst>
            </p:cNvPr>
            <p:cNvGrpSpPr/>
            <p:nvPr/>
          </p:nvGrpSpPr>
          <p:grpSpPr>
            <a:xfrm>
              <a:off x="538945" y="2347879"/>
              <a:ext cx="1696358" cy="1365284"/>
              <a:chOff x="538945" y="2347879"/>
              <a:chExt cx="1696358" cy="1365284"/>
            </a:xfrm>
          </p:grpSpPr>
          <p:pic>
            <p:nvPicPr>
              <p:cNvPr id="85" name="図 84">
                <a:extLst>
                  <a:ext uri="{FF2B5EF4-FFF2-40B4-BE49-F238E27FC236}">
                    <a16:creationId xmlns:a16="http://schemas.microsoft.com/office/drawing/2014/main" id="{9D6AF57D-AEEE-AC98-97A8-2904C2534A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8945" y="2347879"/>
                <a:ext cx="1696358" cy="1332000"/>
              </a:xfrm>
              <a:prstGeom prst="rect">
                <a:avLst/>
              </a:prstGeom>
            </p:spPr>
          </p:pic>
          <p:graphicFrame>
            <p:nvGraphicFramePr>
              <p:cNvPr id="17" name="オブジェクト 16">
                <a:extLst>
                  <a:ext uri="{FF2B5EF4-FFF2-40B4-BE49-F238E27FC236}">
                    <a16:creationId xmlns:a16="http://schemas.microsoft.com/office/drawing/2014/main" id="{9AADB301-9779-D6D0-9D9A-5B1A46E33E0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79187544"/>
                  </p:ext>
                </p:extLst>
              </p:nvPr>
            </p:nvGraphicFramePr>
            <p:xfrm>
              <a:off x="649288" y="2441575"/>
              <a:ext cx="1473200" cy="12715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showAsIcon="1" r:id="rId21" imgW="914294" imgH="792338" progId="Excel.Sheet.12">
                      <p:embed/>
                    </p:oleObj>
                  </mc:Choice>
                  <mc:Fallback>
                    <p:oleObj name="Worksheet" showAsIcon="1" r:id="rId21" imgW="914294" imgH="792338" progId="Excel.Sheet.12">
                      <p:embed/>
                      <p:pic>
                        <p:nvPicPr>
                          <p:cNvPr id="17" name="オブジェクト 16">
                            <a:extLst>
                              <a:ext uri="{FF2B5EF4-FFF2-40B4-BE49-F238E27FC236}">
                                <a16:creationId xmlns:a16="http://schemas.microsoft.com/office/drawing/2014/main" id="{9AADB301-9779-D6D0-9D9A-5B1A46E33E02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2">
                            <a:alphaModFix amt="0"/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649288" y="2441575"/>
                            <a:ext cx="1473200" cy="127158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59" name="グループ化 58">
              <a:extLst>
                <a:ext uri="{FF2B5EF4-FFF2-40B4-BE49-F238E27FC236}">
                  <a16:creationId xmlns:a16="http://schemas.microsoft.com/office/drawing/2014/main" id="{7F18D7F6-E6B7-3382-D3D0-44BB3F120F94}"/>
                </a:ext>
              </a:extLst>
            </p:cNvPr>
            <p:cNvGrpSpPr/>
            <p:nvPr/>
          </p:nvGrpSpPr>
          <p:grpSpPr>
            <a:xfrm>
              <a:off x="2350957" y="2347879"/>
              <a:ext cx="1642600" cy="1332000"/>
              <a:chOff x="2350957" y="2347879"/>
              <a:chExt cx="1642600" cy="1332000"/>
            </a:xfrm>
          </p:grpSpPr>
          <p:pic>
            <p:nvPicPr>
              <p:cNvPr id="86" name="図 85">
                <a:extLst>
                  <a:ext uri="{FF2B5EF4-FFF2-40B4-BE49-F238E27FC236}">
                    <a16:creationId xmlns:a16="http://schemas.microsoft.com/office/drawing/2014/main" id="{CEF6865B-6CA9-187D-0FFF-3C2208F009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50957" y="2347879"/>
                <a:ext cx="1642600" cy="1332000"/>
              </a:xfrm>
              <a:prstGeom prst="rect">
                <a:avLst/>
              </a:prstGeom>
            </p:spPr>
          </p:pic>
          <p:graphicFrame>
            <p:nvGraphicFramePr>
              <p:cNvPr id="19" name="オブジェクト 18">
                <a:extLst>
                  <a:ext uri="{FF2B5EF4-FFF2-40B4-BE49-F238E27FC236}">
                    <a16:creationId xmlns:a16="http://schemas.microsoft.com/office/drawing/2014/main" id="{3DAC6322-861D-F87D-D3A5-E729523C47E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39121811"/>
                  </p:ext>
                </p:extLst>
              </p:nvPr>
            </p:nvGraphicFramePr>
            <p:xfrm>
              <a:off x="2527300" y="2463800"/>
              <a:ext cx="1279525" cy="11080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showAsIcon="1" r:id="rId24" imgW="914294" imgH="792338" progId="Excel.Sheet.12">
                      <p:embed/>
                    </p:oleObj>
                  </mc:Choice>
                  <mc:Fallback>
                    <p:oleObj name="Worksheet" showAsIcon="1" r:id="rId24" imgW="914294" imgH="792338" progId="Excel.Sheet.12">
                      <p:embed/>
                      <p:pic>
                        <p:nvPicPr>
                          <p:cNvPr id="19" name="オブジェクト 18">
                            <a:extLst>
                              <a:ext uri="{FF2B5EF4-FFF2-40B4-BE49-F238E27FC236}">
                                <a16:creationId xmlns:a16="http://schemas.microsoft.com/office/drawing/2014/main" id="{3DAC6322-861D-F87D-D3A5-E729523C47EB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5">
                            <a:alphaModFix amt="0"/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2527300" y="2463800"/>
                            <a:ext cx="1279525" cy="110807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0" name="グループ化 59">
              <a:extLst>
                <a:ext uri="{FF2B5EF4-FFF2-40B4-BE49-F238E27FC236}">
                  <a16:creationId xmlns:a16="http://schemas.microsoft.com/office/drawing/2014/main" id="{4974E464-7E88-4371-03EB-3478ADDBBD2F}"/>
                </a:ext>
              </a:extLst>
            </p:cNvPr>
            <p:cNvGrpSpPr/>
            <p:nvPr/>
          </p:nvGrpSpPr>
          <p:grpSpPr>
            <a:xfrm>
              <a:off x="4073701" y="2347879"/>
              <a:ext cx="1855373" cy="1476000"/>
              <a:chOff x="4073701" y="2347879"/>
              <a:chExt cx="1855373" cy="1476000"/>
            </a:xfrm>
          </p:grpSpPr>
          <p:pic>
            <p:nvPicPr>
              <p:cNvPr id="87" name="図 86">
                <a:extLst>
                  <a:ext uri="{FF2B5EF4-FFF2-40B4-BE49-F238E27FC236}">
                    <a16:creationId xmlns:a16="http://schemas.microsoft.com/office/drawing/2014/main" id="{D71A2F09-7074-9627-7266-E70DE2255E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73701" y="2347879"/>
                <a:ext cx="1855373" cy="1476000"/>
              </a:xfrm>
              <a:prstGeom prst="rect">
                <a:avLst/>
              </a:prstGeom>
            </p:spPr>
          </p:pic>
          <p:graphicFrame>
            <p:nvGraphicFramePr>
              <p:cNvPr id="21" name="オブジェクト 20">
                <a:extLst>
                  <a:ext uri="{FF2B5EF4-FFF2-40B4-BE49-F238E27FC236}">
                    <a16:creationId xmlns:a16="http://schemas.microsoft.com/office/drawing/2014/main" id="{38A3CC94-5F94-0A44-5FF4-083C5F6E108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7894206"/>
                  </p:ext>
                </p:extLst>
              </p:nvPr>
            </p:nvGraphicFramePr>
            <p:xfrm>
              <a:off x="4248150" y="2424113"/>
              <a:ext cx="1411288" cy="12239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showAsIcon="1" r:id="rId27" imgW="914294" imgH="792338" progId="Excel.Sheet.12">
                      <p:embed/>
                    </p:oleObj>
                  </mc:Choice>
                  <mc:Fallback>
                    <p:oleObj name="Worksheet" showAsIcon="1" r:id="rId27" imgW="914294" imgH="792338" progId="Excel.Sheet.12">
                      <p:embed/>
                      <p:pic>
                        <p:nvPicPr>
                          <p:cNvPr id="21" name="オブジェクト 20">
                            <a:extLst>
                              <a:ext uri="{FF2B5EF4-FFF2-40B4-BE49-F238E27FC236}">
                                <a16:creationId xmlns:a16="http://schemas.microsoft.com/office/drawing/2014/main" id="{38A3CC94-5F94-0A44-5FF4-083C5F6E1084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8">
                            <a:alphaModFix amt="0"/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4248150" y="2424113"/>
                            <a:ext cx="1411288" cy="122396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1" name="グループ化 60">
              <a:extLst>
                <a:ext uri="{FF2B5EF4-FFF2-40B4-BE49-F238E27FC236}">
                  <a16:creationId xmlns:a16="http://schemas.microsoft.com/office/drawing/2014/main" id="{5E5928B6-91F4-1D81-D048-CD3B8D530F60}"/>
                </a:ext>
              </a:extLst>
            </p:cNvPr>
            <p:cNvGrpSpPr/>
            <p:nvPr/>
          </p:nvGrpSpPr>
          <p:grpSpPr>
            <a:xfrm>
              <a:off x="6002957" y="2347879"/>
              <a:ext cx="1816765" cy="1359526"/>
              <a:chOff x="6002957" y="2347879"/>
              <a:chExt cx="1816765" cy="1359526"/>
            </a:xfrm>
          </p:grpSpPr>
          <p:pic>
            <p:nvPicPr>
              <p:cNvPr id="88" name="図 87">
                <a:extLst>
                  <a:ext uri="{FF2B5EF4-FFF2-40B4-BE49-F238E27FC236}">
                    <a16:creationId xmlns:a16="http://schemas.microsoft.com/office/drawing/2014/main" id="{FF7E7C32-91E5-B8B4-4A53-2011DDF952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02957" y="2347879"/>
                <a:ext cx="1816765" cy="1359526"/>
              </a:xfrm>
              <a:prstGeom prst="rect">
                <a:avLst/>
              </a:prstGeom>
            </p:spPr>
          </p:pic>
          <p:graphicFrame>
            <p:nvGraphicFramePr>
              <p:cNvPr id="23" name="オブジェクト 22">
                <a:extLst>
                  <a:ext uri="{FF2B5EF4-FFF2-40B4-BE49-F238E27FC236}">
                    <a16:creationId xmlns:a16="http://schemas.microsoft.com/office/drawing/2014/main" id="{FE317E68-16CE-5358-4BA9-F638B1E15D0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08890447"/>
                  </p:ext>
                </p:extLst>
              </p:nvPr>
            </p:nvGraphicFramePr>
            <p:xfrm>
              <a:off x="6180138" y="2414588"/>
              <a:ext cx="1422400" cy="12334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showAsIcon="1" r:id="rId30" imgW="914294" imgH="792338" progId="Excel.Sheet.12">
                      <p:embed/>
                    </p:oleObj>
                  </mc:Choice>
                  <mc:Fallback>
                    <p:oleObj name="Worksheet" showAsIcon="1" r:id="rId30" imgW="914294" imgH="792338" progId="Excel.Sheet.12">
                      <p:embed/>
                      <p:pic>
                        <p:nvPicPr>
                          <p:cNvPr id="23" name="オブジェクト 22">
                            <a:extLst>
                              <a:ext uri="{FF2B5EF4-FFF2-40B4-BE49-F238E27FC236}">
                                <a16:creationId xmlns:a16="http://schemas.microsoft.com/office/drawing/2014/main" id="{FE317E68-16CE-5358-4BA9-F638B1E15D00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31">
                            <a:alphaModFix amt="0"/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6180138" y="2414588"/>
                            <a:ext cx="1422400" cy="123348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2" name="グループ化 61">
              <a:extLst>
                <a:ext uri="{FF2B5EF4-FFF2-40B4-BE49-F238E27FC236}">
                  <a16:creationId xmlns:a16="http://schemas.microsoft.com/office/drawing/2014/main" id="{B6C251ED-2E42-539D-2DB0-37A863832A8B}"/>
                </a:ext>
              </a:extLst>
            </p:cNvPr>
            <p:cNvGrpSpPr/>
            <p:nvPr/>
          </p:nvGrpSpPr>
          <p:grpSpPr>
            <a:xfrm>
              <a:off x="7933715" y="2347879"/>
              <a:ext cx="1529112" cy="1332000"/>
              <a:chOff x="7933715" y="2347879"/>
              <a:chExt cx="1529112" cy="1332000"/>
            </a:xfrm>
          </p:grpSpPr>
          <p:pic>
            <p:nvPicPr>
              <p:cNvPr id="89" name="図 88">
                <a:extLst>
                  <a:ext uri="{FF2B5EF4-FFF2-40B4-BE49-F238E27FC236}">
                    <a16:creationId xmlns:a16="http://schemas.microsoft.com/office/drawing/2014/main" id="{B36DE39A-759A-31E3-5BF5-993DB2CE0A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933715" y="2347879"/>
                <a:ext cx="1529112" cy="1332000"/>
              </a:xfrm>
              <a:prstGeom prst="rect">
                <a:avLst/>
              </a:prstGeom>
            </p:spPr>
          </p:pic>
          <p:graphicFrame>
            <p:nvGraphicFramePr>
              <p:cNvPr id="25" name="オブジェクト 24">
                <a:extLst>
                  <a:ext uri="{FF2B5EF4-FFF2-40B4-BE49-F238E27FC236}">
                    <a16:creationId xmlns:a16="http://schemas.microsoft.com/office/drawing/2014/main" id="{7F34CFCC-27EB-4641-0BBC-D055293F38D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41138842"/>
                  </p:ext>
                </p:extLst>
              </p:nvPr>
            </p:nvGraphicFramePr>
            <p:xfrm>
              <a:off x="8023225" y="2435225"/>
              <a:ext cx="1311275" cy="11382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showAsIcon="1" r:id="rId33" imgW="914294" imgH="792338" progId="Excel.Sheet.12">
                      <p:embed/>
                    </p:oleObj>
                  </mc:Choice>
                  <mc:Fallback>
                    <p:oleObj name="Worksheet" showAsIcon="1" r:id="rId33" imgW="914294" imgH="792338" progId="Excel.Sheet.12">
                      <p:embed/>
                      <p:pic>
                        <p:nvPicPr>
                          <p:cNvPr id="25" name="オブジェクト 24">
                            <a:extLst>
                              <a:ext uri="{FF2B5EF4-FFF2-40B4-BE49-F238E27FC236}">
                                <a16:creationId xmlns:a16="http://schemas.microsoft.com/office/drawing/2014/main" id="{7F34CFCC-27EB-4641-0BBC-D055293F38DA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34">
                            <a:alphaModFix amt="0"/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8023225" y="2435225"/>
                            <a:ext cx="1311275" cy="11382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3" name="グループ化 62">
              <a:extLst>
                <a:ext uri="{FF2B5EF4-FFF2-40B4-BE49-F238E27FC236}">
                  <a16:creationId xmlns:a16="http://schemas.microsoft.com/office/drawing/2014/main" id="{A246269C-FA9F-EA45-D7B4-AB6BFF94DE3A}"/>
                </a:ext>
              </a:extLst>
            </p:cNvPr>
            <p:cNvGrpSpPr/>
            <p:nvPr/>
          </p:nvGrpSpPr>
          <p:grpSpPr>
            <a:xfrm>
              <a:off x="9611965" y="2347879"/>
              <a:ext cx="1638479" cy="1332000"/>
              <a:chOff x="9611965" y="2347879"/>
              <a:chExt cx="1638479" cy="1332000"/>
            </a:xfrm>
          </p:grpSpPr>
          <p:pic>
            <p:nvPicPr>
              <p:cNvPr id="90" name="図 89">
                <a:extLst>
                  <a:ext uri="{FF2B5EF4-FFF2-40B4-BE49-F238E27FC236}">
                    <a16:creationId xmlns:a16="http://schemas.microsoft.com/office/drawing/2014/main" id="{5AD5185C-690D-F89C-05BB-71E2DB6A73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611965" y="2347879"/>
                <a:ext cx="1638479" cy="1332000"/>
              </a:xfrm>
              <a:prstGeom prst="rect">
                <a:avLst/>
              </a:prstGeom>
            </p:spPr>
          </p:pic>
          <p:graphicFrame>
            <p:nvGraphicFramePr>
              <p:cNvPr id="30" name="オブジェクト 29">
                <a:extLst>
                  <a:ext uri="{FF2B5EF4-FFF2-40B4-BE49-F238E27FC236}">
                    <a16:creationId xmlns:a16="http://schemas.microsoft.com/office/drawing/2014/main" id="{E9BE738F-EAF1-B893-A120-BC2F8E4CA47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05670196"/>
                  </p:ext>
                </p:extLst>
              </p:nvPr>
            </p:nvGraphicFramePr>
            <p:xfrm>
              <a:off x="9739313" y="2419350"/>
              <a:ext cx="1365250" cy="11826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showAsIcon="1" r:id="rId36" imgW="914294" imgH="792338" progId="Excel.Sheet.12">
                      <p:embed/>
                    </p:oleObj>
                  </mc:Choice>
                  <mc:Fallback>
                    <p:oleObj name="Worksheet" showAsIcon="1" r:id="rId36" imgW="914294" imgH="792338" progId="Excel.Sheet.12">
                      <p:embed/>
                      <p:pic>
                        <p:nvPicPr>
                          <p:cNvPr id="30" name="オブジェクト 29">
                            <a:extLst>
                              <a:ext uri="{FF2B5EF4-FFF2-40B4-BE49-F238E27FC236}">
                                <a16:creationId xmlns:a16="http://schemas.microsoft.com/office/drawing/2014/main" id="{E9BE738F-EAF1-B893-A120-BC2F8E4CA474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37">
                            <a:alphaModFix amt="0"/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9739313" y="2419350"/>
                            <a:ext cx="1365250" cy="118268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5" name="グループ化 64">
              <a:extLst>
                <a:ext uri="{FF2B5EF4-FFF2-40B4-BE49-F238E27FC236}">
                  <a16:creationId xmlns:a16="http://schemas.microsoft.com/office/drawing/2014/main" id="{40E63A93-28EF-2ABE-A9DD-9661CF81A1FE}"/>
                </a:ext>
              </a:extLst>
            </p:cNvPr>
            <p:cNvGrpSpPr/>
            <p:nvPr/>
          </p:nvGrpSpPr>
          <p:grpSpPr>
            <a:xfrm>
              <a:off x="538946" y="3817979"/>
              <a:ext cx="1656001" cy="1341396"/>
              <a:chOff x="538946" y="3817979"/>
              <a:chExt cx="1656001" cy="1341396"/>
            </a:xfrm>
          </p:grpSpPr>
          <p:pic>
            <p:nvPicPr>
              <p:cNvPr id="91" name="図 90">
                <a:extLst>
                  <a:ext uri="{FF2B5EF4-FFF2-40B4-BE49-F238E27FC236}">
                    <a16:creationId xmlns:a16="http://schemas.microsoft.com/office/drawing/2014/main" id="{ED6F4518-33A8-D8B5-18A6-D4D32B2855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8946" y="3817979"/>
                <a:ext cx="1656001" cy="1332000"/>
              </a:xfrm>
              <a:prstGeom prst="rect">
                <a:avLst/>
              </a:prstGeom>
            </p:spPr>
          </p:pic>
          <p:graphicFrame>
            <p:nvGraphicFramePr>
              <p:cNvPr id="3" name="オブジェクト 2">
                <a:extLst>
                  <a:ext uri="{FF2B5EF4-FFF2-40B4-BE49-F238E27FC236}">
                    <a16:creationId xmlns:a16="http://schemas.microsoft.com/office/drawing/2014/main" id="{DA49C21F-6AB3-90FC-FD2C-F8F10F90298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40188218"/>
                  </p:ext>
                </p:extLst>
              </p:nvPr>
            </p:nvGraphicFramePr>
            <p:xfrm>
              <a:off x="657225" y="3889375"/>
              <a:ext cx="1465263" cy="1270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showAsIcon="1" r:id="rId39" imgW="914294" imgH="792338" progId="Excel.Sheet.12">
                      <p:embed/>
                    </p:oleObj>
                  </mc:Choice>
                  <mc:Fallback>
                    <p:oleObj name="Worksheet" showAsIcon="1" r:id="rId39" imgW="914294" imgH="792338" progId="Excel.Sheet.12">
                      <p:embed/>
                      <p:pic>
                        <p:nvPicPr>
                          <p:cNvPr id="3" name="オブジェクト 2">
                            <a:extLst>
                              <a:ext uri="{FF2B5EF4-FFF2-40B4-BE49-F238E27FC236}">
                                <a16:creationId xmlns:a16="http://schemas.microsoft.com/office/drawing/2014/main" id="{DA49C21F-6AB3-90FC-FD2C-F8F10F902980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40">
                            <a:alphaModFix amt="0"/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657225" y="3889375"/>
                            <a:ext cx="1465263" cy="1270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6" name="グループ化 65">
              <a:extLst>
                <a:ext uri="{FF2B5EF4-FFF2-40B4-BE49-F238E27FC236}">
                  <a16:creationId xmlns:a16="http://schemas.microsoft.com/office/drawing/2014/main" id="{676C46EF-0A7A-D3C6-50E9-5A5BD1D28802}"/>
                </a:ext>
              </a:extLst>
            </p:cNvPr>
            <p:cNvGrpSpPr/>
            <p:nvPr/>
          </p:nvGrpSpPr>
          <p:grpSpPr>
            <a:xfrm>
              <a:off x="2368745" y="3834455"/>
              <a:ext cx="1728000" cy="1332000"/>
              <a:chOff x="2368745" y="3834455"/>
              <a:chExt cx="1728000" cy="1332000"/>
            </a:xfrm>
          </p:grpSpPr>
          <p:pic>
            <p:nvPicPr>
              <p:cNvPr id="92" name="図 91">
                <a:extLst>
                  <a:ext uri="{FF2B5EF4-FFF2-40B4-BE49-F238E27FC236}">
                    <a16:creationId xmlns:a16="http://schemas.microsoft.com/office/drawing/2014/main" id="{DDBD7164-E7D9-15D3-3747-19A049D9F8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68745" y="3834455"/>
                <a:ext cx="1728000" cy="1332000"/>
              </a:xfrm>
              <a:prstGeom prst="rect">
                <a:avLst/>
              </a:prstGeom>
            </p:spPr>
          </p:pic>
          <p:graphicFrame>
            <p:nvGraphicFramePr>
              <p:cNvPr id="28" name="オブジェクト 27">
                <a:extLst>
                  <a:ext uri="{FF2B5EF4-FFF2-40B4-BE49-F238E27FC236}">
                    <a16:creationId xmlns:a16="http://schemas.microsoft.com/office/drawing/2014/main" id="{F3B47E6F-BA46-D964-3B5D-97FFF32900B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80983627"/>
                  </p:ext>
                </p:extLst>
              </p:nvPr>
            </p:nvGraphicFramePr>
            <p:xfrm>
              <a:off x="2513013" y="3897313"/>
              <a:ext cx="1398587" cy="12128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showAsIcon="1" r:id="rId42" imgW="914294" imgH="792338" progId="Excel.Sheet.12">
                      <p:embed/>
                    </p:oleObj>
                  </mc:Choice>
                  <mc:Fallback>
                    <p:oleObj name="Worksheet" showAsIcon="1" r:id="rId42" imgW="914294" imgH="792338" progId="Excel.Sheet.12">
                      <p:embed/>
                      <p:pic>
                        <p:nvPicPr>
                          <p:cNvPr id="28" name="オブジェクト 27">
                            <a:extLst>
                              <a:ext uri="{FF2B5EF4-FFF2-40B4-BE49-F238E27FC236}">
                                <a16:creationId xmlns:a16="http://schemas.microsoft.com/office/drawing/2014/main" id="{F3B47E6F-BA46-D964-3B5D-97FFF32900BB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43">
                            <a:alphaModFix amt="0"/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2513013" y="3897313"/>
                            <a:ext cx="1398587" cy="12128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8" name="グループ化 67">
              <a:extLst>
                <a:ext uri="{FF2B5EF4-FFF2-40B4-BE49-F238E27FC236}">
                  <a16:creationId xmlns:a16="http://schemas.microsoft.com/office/drawing/2014/main" id="{68518143-D2EA-A69C-FE97-65FC968D6379}"/>
                </a:ext>
              </a:extLst>
            </p:cNvPr>
            <p:cNvGrpSpPr/>
            <p:nvPr/>
          </p:nvGrpSpPr>
          <p:grpSpPr>
            <a:xfrm>
              <a:off x="4089168" y="3826217"/>
              <a:ext cx="1704329" cy="1296000"/>
              <a:chOff x="4089168" y="3826217"/>
              <a:chExt cx="1704329" cy="1296000"/>
            </a:xfrm>
          </p:grpSpPr>
          <p:pic>
            <p:nvPicPr>
              <p:cNvPr id="93" name="図 92">
                <a:extLst>
                  <a:ext uri="{FF2B5EF4-FFF2-40B4-BE49-F238E27FC236}">
                    <a16:creationId xmlns:a16="http://schemas.microsoft.com/office/drawing/2014/main" id="{18D6E2A8-0813-692E-2C17-21BBBBD71C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89168" y="3826217"/>
                <a:ext cx="1704329" cy="1296000"/>
              </a:xfrm>
              <a:prstGeom prst="rect">
                <a:avLst/>
              </a:prstGeom>
            </p:spPr>
          </p:pic>
          <p:graphicFrame>
            <p:nvGraphicFramePr>
              <p:cNvPr id="32" name="オブジェクト 31">
                <a:extLst>
                  <a:ext uri="{FF2B5EF4-FFF2-40B4-BE49-F238E27FC236}">
                    <a16:creationId xmlns:a16="http://schemas.microsoft.com/office/drawing/2014/main" id="{3A740FFC-A31A-7637-5ECC-5EAB11CC62F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85349176"/>
                  </p:ext>
                </p:extLst>
              </p:nvPr>
            </p:nvGraphicFramePr>
            <p:xfrm>
              <a:off x="4373563" y="3913188"/>
              <a:ext cx="1225550" cy="10636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showAsIcon="1" r:id="rId45" imgW="914294" imgH="792338" progId="Excel.Sheet.12">
                      <p:embed/>
                    </p:oleObj>
                  </mc:Choice>
                  <mc:Fallback>
                    <p:oleObj name="Worksheet" showAsIcon="1" r:id="rId45" imgW="914294" imgH="792338" progId="Excel.Sheet.12">
                      <p:embed/>
                      <p:pic>
                        <p:nvPicPr>
                          <p:cNvPr id="32" name="オブジェクト 31">
                            <a:extLst>
                              <a:ext uri="{FF2B5EF4-FFF2-40B4-BE49-F238E27FC236}">
                                <a16:creationId xmlns:a16="http://schemas.microsoft.com/office/drawing/2014/main" id="{3A740FFC-A31A-7637-5ECC-5EAB11CC62F5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46">
                            <a:alphaModFix amt="0"/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4373563" y="3913188"/>
                            <a:ext cx="1225550" cy="10636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69" name="グループ化 68">
              <a:extLst>
                <a:ext uri="{FF2B5EF4-FFF2-40B4-BE49-F238E27FC236}">
                  <a16:creationId xmlns:a16="http://schemas.microsoft.com/office/drawing/2014/main" id="{6A9EDA45-239F-F701-8F59-E3E64ADBA8E1}"/>
                </a:ext>
              </a:extLst>
            </p:cNvPr>
            <p:cNvGrpSpPr/>
            <p:nvPr/>
          </p:nvGrpSpPr>
          <p:grpSpPr>
            <a:xfrm>
              <a:off x="6021227" y="3817980"/>
              <a:ext cx="1710955" cy="1476000"/>
              <a:chOff x="6021227" y="3817980"/>
              <a:chExt cx="1710955" cy="1476000"/>
            </a:xfrm>
          </p:grpSpPr>
          <p:pic>
            <p:nvPicPr>
              <p:cNvPr id="94" name="図 93">
                <a:extLst>
                  <a:ext uri="{FF2B5EF4-FFF2-40B4-BE49-F238E27FC236}">
                    <a16:creationId xmlns:a16="http://schemas.microsoft.com/office/drawing/2014/main" id="{3E671F0F-7D30-1396-FAB3-878FA2627B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21227" y="3817980"/>
                <a:ext cx="1710955" cy="1476000"/>
              </a:xfrm>
              <a:prstGeom prst="rect">
                <a:avLst/>
              </a:prstGeom>
            </p:spPr>
          </p:pic>
          <p:graphicFrame>
            <p:nvGraphicFramePr>
              <p:cNvPr id="34" name="オブジェクト 33">
                <a:extLst>
                  <a:ext uri="{FF2B5EF4-FFF2-40B4-BE49-F238E27FC236}">
                    <a16:creationId xmlns:a16="http://schemas.microsoft.com/office/drawing/2014/main" id="{6E177161-4A4E-90C7-601F-A0A05DACC92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7277342"/>
                  </p:ext>
                </p:extLst>
              </p:nvPr>
            </p:nvGraphicFramePr>
            <p:xfrm>
              <a:off x="6181725" y="3916363"/>
              <a:ext cx="1389063" cy="12033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showAsIcon="1" r:id="rId48" imgW="914294" imgH="792338" progId="Excel.Sheet.12">
                      <p:embed/>
                    </p:oleObj>
                  </mc:Choice>
                  <mc:Fallback>
                    <p:oleObj name="Worksheet" showAsIcon="1" r:id="rId48" imgW="914294" imgH="792338" progId="Excel.Sheet.12">
                      <p:embed/>
                      <p:pic>
                        <p:nvPicPr>
                          <p:cNvPr id="34" name="オブジェクト 33">
                            <a:extLst>
                              <a:ext uri="{FF2B5EF4-FFF2-40B4-BE49-F238E27FC236}">
                                <a16:creationId xmlns:a16="http://schemas.microsoft.com/office/drawing/2014/main" id="{6E177161-4A4E-90C7-601F-A0A05DACC926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49">
                            <a:alphaModFix amt="0"/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6181725" y="3916363"/>
                            <a:ext cx="1389063" cy="12033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0" name="グループ化 69">
              <a:extLst>
                <a:ext uri="{FF2B5EF4-FFF2-40B4-BE49-F238E27FC236}">
                  <a16:creationId xmlns:a16="http://schemas.microsoft.com/office/drawing/2014/main" id="{4C590A9D-C1CF-2CA2-818C-1071EEB96A5A}"/>
                </a:ext>
              </a:extLst>
            </p:cNvPr>
            <p:cNvGrpSpPr/>
            <p:nvPr/>
          </p:nvGrpSpPr>
          <p:grpSpPr>
            <a:xfrm>
              <a:off x="7870180" y="3834455"/>
              <a:ext cx="1733760" cy="1440000"/>
              <a:chOff x="7870180" y="3834455"/>
              <a:chExt cx="1733760" cy="1440000"/>
            </a:xfrm>
          </p:grpSpPr>
          <p:pic>
            <p:nvPicPr>
              <p:cNvPr id="95" name="図 94">
                <a:extLst>
                  <a:ext uri="{FF2B5EF4-FFF2-40B4-BE49-F238E27FC236}">
                    <a16:creationId xmlns:a16="http://schemas.microsoft.com/office/drawing/2014/main" id="{7C0E2543-639B-792B-AF30-BE98112F22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70180" y="3834455"/>
                <a:ext cx="1733760" cy="1440000"/>
              </a:xfrm>
              <a:prstGeom prst="rect">
                <a:avLst/>
              </a:prstGeom>
            </p:spPr>
          </p:pic>
          <p:graphicFrame>
            <p:nvGraphicFramePr>
              <p:cNvPr id="36" name="オブジェクト 35">
                <a:extLst>
                  <a:ext uri="{FF2B5EF4-FFF2-40B4-BE49-F238E27FC236}">
                    <a16:creationId xmlns:a16="http://schemas.microsoft.com/office/drawing/2014/main" id="{6206C386-D67E-9DAC-C343-18286C81BFB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15396989"/>
                  </p:ext>
                </p:extLst>
              </p:nvPr>
            </p:nvGraphicFramePr>
            <p:xfrm>
              <a:off x="8064500" y="3914775"/>
              <a:ext cx="1330325" cy="11541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showAsIcon="1" r:id="rId51" imgW="914294" imgH="792338" progId="Excel.Sheet.12">
                      <p:embed/>
                    </p:oleObj>
                  </mc:Choice>
                  <mc:Fallback>
                    <p:oleObj name="Worksheet" showAsIcon="1" r:id="rId51" imgW="914294" imgH="792338" progId="Excel.Sheet.12">
                      <p:embed/>
                      <p:pic>
                        <p:nvPicPr>
                          <p:cNvPr id="36" name="オブジェクト 35">
                            <a:extLst>
                              <a:ext uri="{FF2B5EF4-FFF2-40B4-BE49-F238E27FC236}">
                                <a16:creationId xmlns:a16="http://schemas.microsoft.com/office/drawing/2014/main" id="{6206C386-D67E-9DAC-C343-18286C81BFBA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52">
                            <a:alphaModFix amt="0"/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8064500" y="3914775"/>
                            <a:ext cx="1330325" cy="115411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1" name="グループ化 70">
              <a:extLst>
                <a:ext uri="{FF2B5EF4-FFF2-40B4-BE49-F238E27FC236}">
                  <a16:creationId xmlns:a16="http://schemas.microsoft.com/office/drawing/2014/main" id="{A3DFE18E-B910-E8B3-172F-8C2A704AA1E6}"/>
                </a:ext>
              </a:extLst>
            </p:cNvPr>
            <p:cNvGrpSpPr/>
            <p:nvPr/>
          </p:nvGrpSpPr>
          <p:grpSpPr>
            <a:xfrm>
              <a:off x="9649321" y="3850931"/>
              <a:ext cx="1657946" cy="1296000"/>
              <a:chOff x="9649321" y="3850931"/>
              <a:chExt cx="1657946" cy="1296000"/>
            </a:xfrm>
          </p:grpSpPr>
          <p:pic>
            <p:nvPicPr>
              <p:cNvPr id="96" name="図 95">
                <a:extLst>
                  <a:ext uri="{FF2B5EF4-FFF2-40B4-BE49-F238E27FC236}">
                    <a16:creationId xmlns:a16="http://schemas.microsoft.com/office/drawing/2014/main" id="{5448D44F-3319-0249-C154-6F1968A176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649321" y="3850931"/>
                <a:ext cx="1657946" cy="1296000"/>
              </a:xfrm>
              <a:prstGeom prst="rect">
                <a:avLst/>
              </a:prstGeom>
            </p:spPr>
          </p:pic>
          <p:graphicFrame>
            <p:nvGraphicFramePr>
              <p:cNvPr id="38" name="オブジェクト 37">
                <a:extLst>
                  <a:ext uri="{FF2B5EF4-FFF2-40B4-BE49-F238E27FC236}">
                    <a16:creationId xmlns:a16="http://schemas.microsoft.com/office/drawing/2014/main" id="{B48F3C69-EEC9-340B-0418-F94483DBF7E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17869818"/>
                  </p:ext>
                </p:extLst>
              </p:nvPr>
            </p:nvGraphicFramePr>
            <p:xfrm>
              <a:off x="9883775" y="4030663"/>
              <a:ext cx="1085850" cy="939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showAsIcon="1" r:id="rId54" imgW="776160" imgH="670680" progId="Excel.Sheet.12">
                      <p:embed/>
                    </p:oleObj>
                  </mc:Choice>
                  <mc:Fallback>
                    <p:oleObj name="Worksheet" showAsIcon="1" r:id="rId54" imgW="776160" imgH="670680" progId="Excel.Sheet.12">
                      <p:embed/>
                      <p:pic>
                        <p:nvPicPr>
                          <p:cNvPr id="38" name="オブジェクト 37">
                            <a:extLst>
                              <a:ext uri="{FF2B5EF4-FFF2-40B4-BE49-F238E27FC236}">
                                <a16:creationId xmlns:a16="http://schemas.microsoft.com/office/drawing/2014/main" id="{B48F3C69-EEC9-340B-0418-F94483DBF7EF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55">
                            <a:alphaModFix amt="0"/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9883775" y="4030663"/>
                            <a:ext cx="1085850" cy="9398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3" name="グループ化 72">
              <a:extLst>
                <a:ext uri="{FF2B5EF4-FFF2-40B4-BE49-F238E27FC236}">
                  <a16:creationId xmlns:a16="http://schemas.microsoft.com/office/drawing/2014/main" id="{D76080D4-81C1-3280-0991-0B403EABDF92}"/>
                </a:ext>
              </a:extLst>
            </p:cNvPr>
            <p:cNvGrpSpPr/>
            <p:nvPr/>
          </p:nvGrpSpPr>
          <p:grpSpPr>
            <a:xfrm>
              <a:off x="2592726" y="5214665"/>
              <a:ext cx="1343779" cy="1296000"/>
              <a:chOff x="2592726" y="5214665"/>
              <a:chExt cx="1343779" cy="1296000"/>
            </a:xfrm>
          </p:grpSpPr>
          <p:pic>
            <p:nvPicPr>
              <p:cNvPr id="98" name="図 97">
                <a:extLst>
                  <a:ext uri="{FF2B5EF4-FFF2-40B4-BE49-F238E27FC236}">
                    <a16:creationId xmlns:a16="http://schemas.microsoft.com/office/drawing/2014/main" id="{21C52EC5-3DF5-E5F4-7C7C-BB908B15F1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92726" y="5214665"/>
                <a:ext cx="1343779" cy="1296000"/>
              </a:xfrm>
              <a:prstGeom prst="rect">
                <a:avLst/>
              </a:prstGeom>
            </p:spPr>
          </p:pic>
          <p:graphicFrame>
            <p:nvGraphicFramePr>
              <p:cNvPr id="42" name="オブジェクト 41">
                <a:extLst>
                  <a:ext uri="{FF2B5EF4-FFF2-40B4-BE49-F238E27FC236}">
                    <a16:creationId xmlns:a16="http://schemas.microsoft.com/office/drawing/2014/main" id="{63F02C08-0348-8AA4-27C2-3424BB0A145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97858790"/>
                  </p:ext>
                </p:extLst>
              </p:nvPr>
            </p:nvGraphicFramePr>
            <p:xfrm>
              <a:off x="2603500" y="5294313"/>
              <a:ext cx="1203325" cy="1041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showAsIcon="1" r:id="rId57" imgW="914294" imgH="792338" progId="Excel.Sheet.12">
                      <p:embed/>
                    </p:oleObj>
                  </mc:Choice>
                  <mc:Fallback>
                    <p:oleObj name="Worksheet" showAsIcon="1" r:id="rId57" imgW="914294" imgH="792338" progId="Excel.Sheet.12">
                      <p:embed/>
                      <p:pic>
                        <p:nvPicPr>
                          <p:cNvPr id="42" name="オブジェクト 41">
                            <a:extLst>
                              <a:ext uri="{FF2B5EF4-FFF2-40B4-BE49-F238E27FC236}">
                                <a16:creationId xmlns:a16="http://schemas.microsoft.com/office/drawing/2014/main" id="{63F02C08-0348-8AA4-27C2-3424BB0A1456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58">
                            <a:alphaModFix amt="0"/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2603500" y="5294313"/>
                            <a:ext cx="1203325" cy="10414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5" name="グループ化 74">
              <a:extLst>
                <a:ext uri="{FF2B5EF4-FFF2-40B4-BE49-F238E27FC236}">
                  <a16:creationId xmlns:a16="http://schemas.microsoft.com/office/drawing/2014/main" id="{D6645F0F-2743-E290-F87E-408D02396628}"/>
                </a:ext>
              </a:extLst>
            </p:cNvPr>
            <p:cNvGrpSpPr/>
            <p:nvPr/>
          </p:nvGrpSpPr>
          <p:grpSpPr>
            <a:xfrm>
              <a:off x="4181633" y="5214665"/>
              <a:ext cx="1582672" cy="1296000"/>
              <a:chOff x="4181633" y="5214665"/>
              <a:chExt cx="1582672" cy="1296000"/>
            </a:xfrm>
          </p:grpSpPr>
          <p:pic>
            <p:nvPicPr>
              <p:cNvPr id="99" name="図 98">
                <a:extLst>
                  <a:ext uri="{FF2B5EF4-FFF2-40B4-BE49-F238E27FC236}">
                    <a16:creationId xmlns:a16="http://schemas.microsoft.com/office/drawing/2014/main" id="{8939FEBA-9F91-614F-9661-F72CAC5A08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81633" y="5214665"/>
                <a:ext cx="1582672" cy="1296000"/>
              </a:xfrm>
              <a:prstGeom prst="rect">
                <a:avLst/>
              </a:prstGeom>
            </p:spPr>
          </p:pic>
          <p:graphicFrame>
            <p:nvGraphicFramePr>
              <p:cNvPr id="44" name="オブジェクト 43">
                <a:extLst>
                  <a:ext uri="{FF2B5EF4-FFF2-40B4-BE49-F238E27FC236}">
                    <a16:creationId xmlns:a16="http://schemas.microsoft.com/office/drawing/2014/main" id="{653AE693-D44B-91B1-1A98-61C0A4B6058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78579663"/>
                  </p:ext>
                </p:extLst>
              </p:nvPr>
            </p:nvGraphicFramePr>
            <p:xfrm>
              <a:off x="4433888" y="5380038"/>
              <a:ext cx="1077912" cy="9286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showAsIcon="1" r:id="rId60" imgW="776160" imgH="670680" progId="Excel.Sheet.12">
                      <p:embed/>
                    </p:oleObj>
                  </mc:Choice>
                  <mc:Fallback>
                    <p:oleObj name="Worksheet" showAsIcon="1" r:id="rId60" imgW="776160" imgH="670680" progId="Excel.Sheet.12">
                      <p:embed/>
                      <p:pic>
                        <p:nvPicPr>
                          <p:cNvPr id="44" name="オブジェクト 43">
                            <a:extLst>
                              <a:ext uri="{FF2B5EF4-FFF2-40B4-BE49-F238E27FC236}">
                                <a16:creationId xmlns:a16="http://schemas.microsoft.com/office/drawing/2014/main" id="{653AE693-D44B-91B1-1A98-61C0A4B6058E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61">
                            <a:alphaModFix amt="0"/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4433888" y="5380038"/>
                            <a:ext cx="1077912" cy="92868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6" name="グループ化 75">
              <a:extLst>
                <a:ext uri="{FF2B5EF4-FFF2-40B4-BE49-F238E27FC236}">
                  <a16:creationId xmlns:a16="http://schemas.microsoft.com/office/drawing/2014/main" id="{51B905CD-C498-F1D5-4C46-87C8EC5906BC}"/>
                </a:ext>
              </a:extLst>
            </p:cNvPr>
            <p:cNvGrpSpPr/>
            <p:nvPr/>
          </p:nvGrpSpPr>
          <p:grpSpPr>
            <a:xfrm>
              <a:off x="6020065" y="5214665"/>
              <a:ext cx="1732575" cy="1260000"/>
              <a:chOff x="6020065" y="5214665"/>
              <a:chExt cx="1732575" cy="1260000"/>
            </a:xfrm>
          </p:grpSpPr>
          <p:grpSp>
            <p:nvGrpSpPr>
              <p:cNvPr id="100" name="グループ化 99">
                <a:extLst>
                  <a:ext uri="{FF2B5EF4-FFF2-40B4-BE49-F238E27FC236}">
                    <a16:creationId xmlns:a16="http://schemas.microsoft.com/office/drawing/2014/main" id="{60B65C9B-A889-CA43-AF1B-2DAB22B02D36}"/>
                  </a:ext>
                </a:extLst>
              </p:cNvPr>
              <p:cNvGrpSpPr/>
              <p:nvPr/>
            </p:nvGrpSpPr>
            <p:grpSpPr>
              <a:xfrm>
                <a:off x="6020065" y="5214665"/>
                <a:ext cx="1732575" cy="1260000"/>
                <a:chOff x="6252981" y="5365688"/>
                <a:chExt cx="1732575" cy="1292930"/>
              </a:xfrm>
            </p:grpSpPr>
            <p:pic>
              <p:nvPicPr>
                <p:cNvPr id="101" name="図 100">
                  <a:extLst>
                    <a:ext uri="{FF2B5EF4-FFF2-40B4-BE49-F238E27FC236}">
                      <a16:creationId xmlns:a16="http://schemas.microsoft.com/office/drawing/2014/main" id="{3B6B7ED4-C27F-2BEC-A515-43AA2504D1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6252981" y="5365688"/>
                  <a:ext cx="1732575" cy="111600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102" name="テキスト ボックス 101">
                  <a:extLst>
                    <a:ext uri="{FF2B5EF4-FFF2-40B4-BE49-F238E27FC236}">
                      <a16:creationId xmlns:a16="http://schemas.microsoft.com/office/drawing/2014/main" id="{62C1CAB8-7E69-1244-56E2-B649D12671DB}"/>
                    </a:ext>
                  </a:extLst>
                </p:cNvPr>
                <p:cNvSpPr txBox="1"/>
                <p:nvPr/>
              </p:nvSpPr>
              <p:spPr>
                <a:xfrm>
                  <a:off x="6358765" y="6404702"/>
                  <a:ext cx="1620000" cy="25391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ja-JP" altLang="en-US" sz="1050" dirty="0"/>
                    <a:t>Fried skewers</a:t>
                  </a:r>
                  <a:r>
                    <a:rPr lang="en-US" altLang="ja-JP" sz="1050" dirty="0"/>
                    <a:t>/</a:t>
                  </a:r>
                  <a:r>
                    <a:rPr lang="ja-JP" altLang="en-US" sz="1050" dirty="0"/>
                    <a:t> 串揚げ</a:t>
                  </a:r>
                </a:p>
              </p:txBody>
            </p:sp>
          </p:grpSp>
          <p:graphicFrame>
            <p:nvGraphicFramePr>
              <p:cNvPr id="46" name="オブジェクト 45">
                <a:extLst>
                  <a:ext uri="{FF2B5EF4-FFF2-40B4-BE49-F238E27FC236}">
                    <a16:creationId xmlns:a16="http://schemas.microsoft.com/office/drawing/2014/main" id="{F8082395-4000-BC0A-C4B4-2959B1ED9EA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32019764"/>
                  </p:ext>
                </p:extLst>
              </p:nvPr>
            </p:nvGraphicFramePr>
            <p:xfrm>
              <a:off x="6203950" y="5291138"/>
              <a:ext cx="1330325" cy="1152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showAsIcon="1" r:id="rId63" imgW="914294" imgH="792338" progId="Excel.Sheet.12">
                      <p:embed/>
                    </p:oleObj>
                  </mc:Choice>
                  <mc:Fallback>
                    <p:oleObj name="Worksheet" showAsIcon="1" r:id="rId63" imgW="914294" imgH="792338" progId="Excel.Sheet.12">
                      <p:embed/>
                      <p:pic>
                        <p:nvPicPr>
                          <p:cNvPr id="46" name="オブジェクト 45">
                            <a:extLst>
                              <a:ext uri="{FF2B5EF4-FFF2-40B4-BE49-F238E27FC236}">
                                <a16:creationId xmlns:a16="http://schemas.microsoft.com/office/drawing/2014/main" id="{F8082395-4000-BC0A-C4B4-2959B1ED9EA8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64">
                            <a:alphaModFix amt="0"/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6203950" y="5291138"/>
                            <a:ext cx="1330325" cy="11525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7" name="グループ化 76">
              <a:extLst>
                <a:ext uri="{FF2B5EF4-FFF2-40B4-BE49-F238E27FC236}">
                  <a16:creationId xmlns:a16="http://schemas.microsoft.com/office/drawing/2014/main" id="{44AC5E60-C168-70A7-B16E-A528EF0A27A0}"/>
                </a:ext>
              </a:extLst>
            </p:cNvPr>
            <p:cNvGrpSpPr/>
            <p:nvPr/>
          </p:nvGrpSpPr>
          <p:grpSpPr>
            <a:xfrm>
              <a:off x="7825364" y="5214665"/>
              <a:ext cx="1833511" cy="1296000"/>
              <a:chOff x="7825364" y="5214665"/>
              <a:chExt cx="1833511" cy="1296000"/>
            </a:xfrm>
          </p:grpSpPr>
          <p:pic>
            <p:nvPicPr>
              <p:cNvPr id="103" name="図 102">
                <a:extLst>
                  <a:ext uri="{FF2B5EF4-FFF2-40B4-BE49-F238E27FC236}">
                    <a16:creationId xmlns:a16="http://schemas.microsoft.com/office/drawing/2014/main" id="{D8B5C2CC-B170-B448-8D15-38C2019B3B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25364" y="5214665"/>
                <a:ext cx="1833511" cy="1296000"/>
              </a:xfrm>
              <a:prstGeom prst="rect">
                <a:avLst/>
              </a:prstGeom>
            </p:spPr>
          </p:pic>
          <p:graphicFrame>
            <p:nvGraphicFramePr>
              <p:cNvPr id="48" name="オブジェクト 47">
                <a:extLst>
                  <a:ext uri="{FF2B5EF4-FFF2-40B4-BE49-F238E27FC236}">
                    <a16:creationId xmlns:a16="http://schemas.microsoft.com/office/drawing/2014/main" id="{264F7537-D32F-2234-C34E-A06EF934C4D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25816498"/>
                  </p:ext>
                </p:extLst>
              </p:nvPr>
            </p:nvGraphicFramePr>
            <p:xfrm>
              <a:off x="8035925" y="5334000"/>
              <a:ext cx="1358900" cy="11763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showAsIcon="1" r:id="rId66" imgW="914294" imgH="792338" progId="Excel.Sheet.12">
                      <p:embed/>
                    </p:oleObj>
                  </mc:Choice>
                  <mc:Fallback>
                    <p:oleObj name="Worksheet" showAsIcon="1" r:id="rId66" imgW="914294" imgH="792338" progId="Excel.Sheet.12">
                      <p:embed/>
                      <p:pic>
                        <p:nvPicPr>
                          <p:cNvPr id="48" name="オブジェクト 47">
                            <a:extLst>
                              <a:ext uri="{FF2B5EF4-FFF2-40B4-BE49-F238E27FC236}">
                                <a16:creationId xmlns:a16="http://schemas.microsoft.com/office/drawing/2014/main" id="{264F7537-D32F-2234-C34E-A06EF934C4D3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67">
                            <a:alphaModFix amt="0"/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8035925" y="5334000"/>
                            <a:ext cx="1358900" cy="11763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78" name="グループ化 77">
              <a:extLst>
                <a:ext uri="{FF2B5EF4-FFF2-40B4-BE49-F238E27FC236}">
                  <a16:creationId xmlns:a16="http://schemas.microsoft.com/office/drawing/2014/main" id="{48CED7F3-C703-20B8-A7F5-D0BCB46C09C2}"/>
                </a:ext>
              </a:extLst>
            </p:cNvPr>
            <p:cNvGrpSpPr/>
            <p:nvPr/>
          </p:nvGrpSpPr>
          <p:grpSpPr>
            <a:xfrm>
              <a:off x="9611965" y="5214665"/>
              <a:ext cx="1833511" cy="1296000"/>
              <a:chOff x="9611965" y="5214665"/>
              <a:chExt cx="1833511" cy="1296000"/>
            </a:xfrm>
          </p:grpSpPr>
          <p:pic>
            <p:nvPicPr>
              <p:cNvPr id="104" name="図 103">
                <a:extLst>
                  <a:ext uri="{FF2B5EF4-FFF2-40B4-BE49-F238E27FC236}">
                    <a16:creationId xmlns:a16="http://schemas.microsoft.com/office/drawing/2014/main" id="{5284930D-0DB6-A865-CCA3-55E74C15C6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611965" y="5214665"/>
                <a:ext cx="1833511" cy="1296000"/>
              </a:xfrm>
              <a:prstGeom prst="rect">
                <a:avLst/>
              </a:prstGeom>
            </p:spPr>
          </p:pic>
          <p:graphicFrame>
            <p:nvGraphicFramePr>
              <p:cNvPr id="50" name="オブジェクト 49">
                <a:extLst>
                  <a:ext uri="{FF2B5EF4-FFF2-40B4-BE49-F238E27FC236}">
                    <a16:creationId xmlns:a16="http://schemas.microsoft.com/office/drawing/2014/main" id="{16F61F39-CB3D-54DF-43B6-F782C87A542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05597628"/>
                  </p:ext>
                </p:extLst>
              </p:nvPr>
            </p:nvGraphicFramePr>
            <p:xfrm>
              <a:off x="9850438" y="5280025"/>
              <a:ext cx="1301750" cy="11287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showAsIcon="1" r:id="rId69" imgW="914294" imgH="792338" progId="Excel.Sheet.12">
                      <p:embed/>
                    </p:oleObj>
                  </mc:Choice>
                  <mc:Fallback>
                    <p:oleObj name="Worksheet" showAsIcon="1" r:id="rId69" imgW="914294" imgH="792338" progId="Excel.Sheet.12">
                      <p:embed/>
                      <p:pic>
                        <p:nvPicPr>
                          <p:cNvPr id="50" name="オブジェクト 49">
                            <a:extLst>
                              <a:ext uri="{FF2B5EF4-FFF2-40B4-BE49-F238E27FC236}">
                                <a16:creationId xmlns:a16="http://schemas.microsoft.com/office/drawing/2014/main" id="{16F61F39-CB3D-54DF-43B6-F782C87A5429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70">
                            <a:alphaModFix amt="0"/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9850438" y="5280025"/>
                            <a:ext cx="1301750" cy="112871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894CFEE5-1778-5368-1EAC-0837BB556D73}"/>
                </a:ext>
              </a:extLst>
            </p:cNvPr>
            <p:cNvGrpSpPr/>
            <p:nvPr/>
          </p:nvGrpSpPr>
          <p:grpSpPr>
            <a:xfrm>
              <a:off x="975068" y="5313018"/>
              <a:ext cx="1008000" cy="1191173"/>
              <a:chOff x="2718583" y="1188847"/>
              <a:chExt cx="1008000" cy="1191173"/>
            </a:xfrm>
          </p:grpSpPr>
          <p:pic>
            <p:nvPicPr>
              <p:cNvPr id="31" name="図 30">
                <a:extLst>
                  <a:ext uri="{FF2B5EF4-FFF2-40B4-BE49-F238E27FC236}">
                    <a16:creationId xmlns:a16="http://schemas.microsoft.com/office/drawing/2014/main" id="{CFA6F4D9-45AC-83E6-972B-F5DD75F8FE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718583" y="1188847"/>
                <a:ext cx="936000" cy="929563"/>
              </a:xfrm>
              <a:prstGeom prst="rect">
                <a:avLst/>
              </a:prstGeom>
            </p:spPr>
          </p:pic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B968A603-F8B2-18CF-0E57-659498541ED0}"/>
                  </a:ext>
                </a:extLst>
              </p:cNvPr>
              <p:cNvSpPr txBox="1"/>
              <p:nvPr/>
            </p:nvSpPr>
            <p:spPr>
              <a:xfrm>
                <a:off x="2718583" y="2118410"/>
                <a:ext cx="10080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100" dirty="0"/>
                  <a:t>Gyoza/ </a:t>
                </a:r>
                <a:r>
                  <a:rPr kumimoji="1" lang="ja-JP" altLang="en-US" sz="1100" dirty="0"/>
                  <a:t>餃子</a:t>
                </a:r>
              </a:p>
            </p:txBody>
          </p:sp>
        </p:grpSp>
        <p:graphicFrame>
          <p:nvGraphicFramePr>
            <p:cNvPr id="37" name="オブジェクト 36">
              <a:extLst>
                <a:ext uri="{FF2B5EF4-FFF2-40B4-BE49-F238E27FC236}">
                  <a16:creationId xmlns:a16="http://schemas.microsoft.com/office/drawing/2014/main" id="{DAFF9599-FF80-8B8D-E733-B66E36DCD06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3661568"/>
                </p:ext>
              </p:extLst>
            </p:nvPr>
          </p:nvGraphicFramePr>
          <p:xfrm>
            <a:off x="730250" y="5222875"/>
            <a:ext cx="1441450" cy="1254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showAsIcon="1" r:id="rId72" imgW="914294" imgH="792338" progId="Excel.Sheet.12">
                    <p:embed/>
                  </p:oleObj>
                </mc:Choice>
                <mc:Fallback>
                  <p:oleObj name="Worksheet" showAsIcon="1" r:id="rId72" imgW="914294" imgH="792338" progId="Excel.Sheet.12">
                    <p:embed/>
                    <p:pic>
                      <p:nvPicPr>
                        <p:cNvPr id="37" name="オブジェクト 36">
                          <a:extLst>
                            <a:ext uri="{FF2B5EF4-FFF2-40B4-BE49-F238E27FC236}">
                              <a16:creationId xmlns:a16="http://schemas.microsoft.com/office/drawing/2014/main" id="{DAFF9599-FF80-8B8D-E733-B66E36DCD06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3">
                          <a:alphaModFix amt="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730250" y="5222875"/>
                          <a:ext cx="1441450" cy="12541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30913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13BDB807-79B7-826C-3CA7-84254CF4708F}"/>
              </a:ext>
            </a:extLst>
          </p:cNvPr>
          <p:cNvSpPr txBox="1"/>
          <p:nvPr/>
        </p:nvSpPr>
        <p:spPr>
          <a:xfrm>
            <a:off x="196010" y="665255"/>
            <a:ext cx="50677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ja-JP" sz="2000" b="1" dirty="0">
                <a:solidFill>
                  <a:srgbClr val="444444"/>
                </a:solidFill>
                <a:latin typeface="Arial" panose="020B0604020202020204" pitchFamily="34" charset="0"/>
              </a:rPr>
              <a:t>W</a:t>
            </a:r>
            <a:r>
              <a:rPr lang="en-US" altLang="ja-JP" sz="20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orld’s </a:t>
            </a:r>
            <a:r>
              <a:rPr lang="en-US" altLang="ja-JP" sz="2000" b="1" dirty="0">
                <a:solidFill>
                  <a:srgbClr val="444444"/>
                </a:solidFill>
                <a:latin typeface="Arial" panose="020B0604020202020204" pitchFamily="34" charset="0"/>
              </a:rPr>
              <a:t>C</a:t>
            </a:r>
            <a:r>
              <a:rPr lang="en-US" altLang="ja-JP" sz="2000" b="1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uisines / </a:t>
            </a:r>
            <a:r>
              <a:rPr lang="ja-JP" altLang="en-US" sz="2000" b="1" i="0" dirty="0">
                <a:solidFill>
                  <a:srgbClr val="444444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世界の料理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9E21F90F-795D-A93F-6EC7-E2FB24585E66}"/>
              </a:ext>
            </a:extLst>
          </p:cNvPr>
          <p:cNvSpPr txBox="1"/>
          <p:nvPr/>
        </p:nvSpPr>
        <p:spPr>
          <a:xfrm>
            <a:off x="207895" y="147652"/>
            <a:ext cx="69939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Please double c</a:t>
            </a:r>
            <a:r>
              <a:rPr lang="ja-JP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lick the 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below </a:t>
            </a:r>
            <a:r>
              <a:rPr lang="ja-JP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picture to go to your favorite restaurant</a:t>
            </a:r>
          </a:p>
        </p:txBody>
      </p: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AB1ECF10-B3BA-AD96-D58E-9A37994D3BF3}"/>
              </a:ext>
            </a:extLst>
          </p:cNvPr>
          <p:cNvGrpSpPr/>
          <p:nvPr/>
        </p:nvGrpSpPr>
        <p:grpSpPr>
          <a:xfrm>
            <a:off x="452618" y="1287266"/>
            <a:ext cx="11052436" cy="4686616"/>
            <a:chOff x="452618" y="1287266"/>
            <a:chExt cx="11052436" cy="4686616"/>
          </a:xfrm>
        </p:grpSpPr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C769A6B0-89FC-8370-3ECD-2BDA4C6D336B}"/>
                </a:ext>
              </a:extLst>
            </p:cNvPr>
            <p:cNvGrpSpPr/>
            <p:nvPr/>
          </p:nvGrpSpPr>
          <p:grpSpPr>
            <a:xfrm>
              <a:off x="452618" y="1287266"/>
              <a:ext cx="1886497" cy="1332000"/>
              <a:chOff x="452618" y="1287266"/>
              <a:chExt cx="1886497" cy="1332000"/>
            </a:xfrm>
          </p:grpSpPr>
          <p:pic>
            <p:nvPicPr>
              <p:cNvPr id="2" name="図 1">
                <a:extLst>
                  <a:ext uri="{FF2B5EF4-FFF2-40B4-BE49-F238E27FC236}">
                    <a16:creationId xmlns:a16="http://schemas.microsoft.com/office/drawing/2014/main" id="{BCA96353-EC7F-0CB5-8581-5179484EF0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2618" y="1287266"/>
                <a:ext cx="1886497" cy="1332000"/>
              </a:xfrm>
              <a:prstGeom prst="rect">
                <a:avLst/>
              </a:prstGeom>
              <a:ln>
                <a:noFill/>
              </a:ln>
            </p:spPr>
          </p:pic>
          <p:graphicFrame>
            <p:nvGraphicFramePr>
              <p:cNvPr id="3" name="オブジェクト 2">
                <a:extLst>
                  <a:ext uri="{FF2B5EF4-FFF2-40B4-BE49-F238E27FC236}">
                    <a16:creationId xmlns:a16="http://schemas.microsoft.com/office/drawing/2014/main" id="{C3DB9B55-32B4-36E0-8380-1E927A6D284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52189346"/>
                  </p:ext>
                </p:extLst>
              </p:nvPr>
            </p:nvGraphicFramePr>
            <p:xfrm>
              <a:off x="598488" y="1327150"/>
              <a:ext cx="1585912" cy="11160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showAsIcon="1" r:id="rId3" imgW="1021680" imgH="719280" progId="Excel.Sheet.12">
                      <p:embed/>
                    </p:oleObj>
                  </mc:Choice>
                  <mc:Fallback>
                    <p:oleObj name="Worksheet" showAsIcon="1" r:id="rId3" imgW="1021680" imgH="719280" progId="Excel.Sheet.12">
                      <p:embed/>
                      <p:pic>
                        <p:nvPicPr>
                          <p:cNvPr id="3" name="オブジェクト 2">
                            <a:extLst>
                              <a:ext uri="{FF2B5EF4-FFF2-40B4-BE49-F238E27FC236}">
                                <a16:creationId xmlns:a16="http://schemas.microsoft.com/office/drawing/2014/main" id="{C3DB9B55-32B4-36E0-8380-1E927A6D2840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4">
                            <a:alphaModFix amt="0"/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598488" y="1327150"/>
                            <a:ext cx="1585912" cy="111601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FD89B635-ACA5-934F-CD28-D31DDD3E142A}"/>
                </a:ext>
              </a:extLst>
            </p:cNvPr>
            <p:cNvGrpSpPr/>
            <p:nvPr/>
          </p:nvGrpSpPr>
          <p:grpSpPr>
            <a:xfrm>
              <a:off x="2431678" y="1287266"/>
              <a:ext cx="1780932" cy="1512000"/>
              <a:chOff x="2431678" y="1287266"/>
              <a:chExt cx="1780932" cy="1512000"/>
            </a:xfrm>
          </p:grpSpPr>
          <p:pic>
            <p:nvPicPr>
              <p:cNvPr id="7" name="図 6">
                <a:extLst>
                  <a:ext uri="{FF2B5EF4-FFF2-40B4-BE49-F238E27FC236}">
                    <a16:creationId xmlns:a16="http://schemas.microsoft.com/office/drawing/2014/main" id="{49AD3F96-A569-BDA2-BD71-A3F3A255D7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31678" y="1287266"/>
                <a:ext cx="1780932" cy="1512000"/>
              </a:xfrm>
              <a:prstGeom prst="rect">
                <a:avLst/>
              </a:prstGeom>
            </p:spPr>
          </p:pic>
          <p:graphicFrame>
            <p:nvGraphicFramePr>
              <p:cNvPr id="5" name="オブジェクト 4">
                <a:extLst>
                  <a:ext uri="{FF2B5EF4-FFF2-40B4-BE49-F238E27FC236}">
                    <a16:creationId xmlns:a16="http://schemas.microsoft.com/office/drawing/2014/main" id="{A0E20B90-7461-EEE9-5ECB-1A05F6D9A5D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61588428"/>
                  </p:ext>
                </p:extLst>
              </p:nvPr>
            </p:nvGraphicFramePr>
            <p:xfrm>
              <a:off x="2441575" y="1392238"/>
              <a:ext cx="1735138" cy="1219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showAsIcon="1" r:id="rId6" imgW="1021680" imgH="719280" progId="Excel.Sheet.12">
                      <p:embed/>
                    </p:oleObj>
                  </mc:Choice>
                  <mc:Fallback>
                    <p:oleObj name="Worksheet" showAsIcon="1" r:id="rId6" imgW="1021680" imgH="719280" progId="Excel.Sheet.12">
                      <p:embed/>
                      <p:pic>
                        <p:nvPicPr>
                          <p:cNvPr id="5" name="オブジェクト 4">
                            <a:extLst>
                              <a:ext uri="{FF2B5EF4-FFF2-40B4-BE49-F238E27FC236}">
                                <a16:creationId xmlns:a16="http://schemas.microsoft.com/office/drawing/2014/main" id="{A0E20B90-7461-EEE9-5ECB-1A05F6D9A5DD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7">
                            <a:alphaModFix amt="0"/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2441575" y="1392238"/>
                            <a:ext cx="1735138" cy="12192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25C174A9-CC5A-8F27-E5B7-6F07AC2B3FF5}"/>
                </a:ext>
              </a:extLst>
            </p:cNvPr>
            <p:cNvGrpSpPr/>
            <p:nvPr/>
          </p:nvGrpSpPr>
          <p:grpSpPr>
            <a:xfrm>
              <a:off x="4328007" y="1287266"/>
              <a:ext cx="1747873" cy="1332000"/>
              <a:chOff x="4328007" y="1287266"/>
              <a:chExt cx="1747873" cy="1332000"/>
            </a:xfrm>
          </p:grpSpPr>
          <p:pic>
            <p:nvPicPr>
              <p:cNvPr id="17" name="図 16">
                <a:extLst>
                  <a:ext uri="{FF2B5EF4-FFF2-40B4-BE49-F238E27FC236}">
                    <a16:creationId xmlns:a16="http://schemas.microsoft.com/office/drawing/2014/main" id="{EB749D08-BCBF-3E04-E319-C946BFA27A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28007" y="1287266"/>
                <a:ext cx="1747873" cy="1332000"/>
              </a:xfrm>
              <a:prstGeom prst="rect">
                <a:avLst/>
              </a:prstGeom>
            </p:spPr>
          </p:pic>
          <p:graphicFrame>
            <p:nvGraphicFramePr>
              <p:cNvPr id="6" name="オブジェクト 5">
                <a:extLst>
                  <a:ext uri="{FF2B5EF4-FFF2-40B4-BE49-F238E27FC236}">
                    <a16:creationId xmlns:a16="http://schemas.microsoft.com/office/drawing/2014/main" id="{8D653A17-18AD-B943-23D7-C950336FF64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04841898"/>
                  </p:ext>
                </p:extLst>
              </p:nvPr>
            </p:nvGraphicFramePr>
            <p:xfrm>
              <a:off x="4376738" y="1414463"/>
              <a:ext cx="1582737" cy="11128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showAsIcon="1" r:id="rId9" imgW="1021680" imgH="719280" progId="Excel.Sheet.12">
                      <p:embed/>
                    </p:oleObj>
                  </mc:Choice>
                  <mc:Fallback>
                    <p:oleObj name="Worksheet" showAsIcon="1" r:id="rId9" imgW="1021680" imgH="719280" progId="Excel.Sheet.12">
                      <p:embed/>
                      <p:pic>
                        <p:nvPicPr>
                          <p:cNvPr id="6" name="オブジェクト 5">
                            <a:extLst>
                              <a:ext uri="{FF2B5EF4-FFF2-40B4-BE49-F238E27FC236}">
                                <a16:creationId xmlns:a16="http://schemas.microsoft.com/office/drawing/2014/main" id="{8D653A17-18AD-B943-23D7-C950336FF645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0">
                            <a:alphaModFix amt="0"/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4376738" y="1414463"/>
                            <a:ext cx="1582737" cy="111283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B2942AED-18C7-DD50-BA1D-BA3C2783F0C8}"/>
                </a:ext>
              </a:extLst>
            </p:cNvPr>
            <p:cNvGrpSpPr/>
            <p:nvPr/>
          </p:nvGrpSpPr>
          <p:grpSpPr>
            <a:xfrm>
              <a:off x="6213486" y="1287266"/>
              <a:ext cx="1649295" cy="1476000"/>
              <a:chOff x="6213486" y="1287266"/>
              <a:chExt cx="1649295" cy="1476000"/>
            </a:xfrm>
          </p:grpSpPr>
          <p:pic>
            <p:nvPicPr>
              <p:cNvPr id="20" name="図 19">
                <a:extLst>
                  <a:ext uri="{FF2B5EF4-FFF2-40B4-BE49-F238E27FC236}">
                    <a16:creationId xmlns:a16="http://schemas.microsoft.com/office/drawing/2014/main" id="{80A58D94-AFB9-9BA0-A13D-974F133B19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13486" y="1287266"/>
                <a:ext cx="1649295" cy="1476000"/>
              </a:xfrm>
              <a:prstGeom prst="rect">
                <a:avLst/>
              </a:prstGeom>
            </p:spPr>
          </p:pic>
          <p:graphicFrame>
            <p:nvGraphicFramePr>
              <p:cNvPr id="8" name="オブジェクト 7">
                <a:extLst>
                  <a:ext uri="{FF2B5EF4-FFF2-40B4-BE49-F238E27FC236}">
                    <a16:creationId xmlns:a16="http://schemas.microsoft.com/office/drawing/2014/main" id="{3D03FD44-4FDA-5802-FCD0-55F56AB695C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71291211"/>
                  </p:ext>
                </p:extLst>
              </p:nvPr>
            </p:nvGraphicFramePr>
            <p:xfrm>
              <a:off x="6221413" y="1409700"/>
              <a:ext cx="1589087" cy="1117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showAsIcon="1" r:id="rId12" imgW="1021680" imgH="719280" progId="Excel.Sheet.12">
                      <p:embed/>
                    </p:oleObj>
                  </mc:Choice>
                  <mc:Fallback>
                    <p:oleObj name="Worksheet" showAsIcon="1" r:id="rId12" imgW="1021680" imgH="719280" progId="Excel.Sheet.12">
                      <p:embed/>
                      <p:pic>
                        <p:nvPicPr>
                          <p:cNvPr id="8" name="オブジェクト 7">
                            <a:extLst>
                              <a:ext uri="{FF2B5EF4-FFF2-40B4-BE49-F238E27FC236}">
                                <a16:creationId xmlns:a16="http://schemas.microsoft.com/office/drawing/2014/main" id="{3D03FD44-4FDA-5802-FCD0-55F56AB695C2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3">
                            <a:alphaModFix amt="0"/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6221413" y="1409700"/>
                            <a:ext cx="1589087" cy="11176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135ABDFD-3D57-D7DE-473C-9750B1626EC3}"/>
                </a:ext>
              </a:extLst>
            </p:cNvPr>
            <p:cNvGrpSpPr/>
            <p:nvPr/>
          </p:nvGrpSpPr>
          <p:grpSpPr>
            <a:xfrm>
              <a:off x="8018463" y="1287266"/>
              <a:ext cx="1642327" cy="1332000"/>
              <a:chOff x="8018463" y="1287266"/>
              <a:chExt cx="1642327" cy="1332000"/>
            </a:xfrm>
          </p:grpSpPr>
          <p:pic>
            <p:nvPicPr>
              <p:cNvPr id="23" name="図 22">
                <a:extLst>
                  <a:ext uri="{FF2B5EF4-FFF2-40B4-BE49-F238E27FC236}">
                    <a16:creationId xmlns:a16="http://schemas.microsoft.com/office/drawing/2014/main" id="{92586395-685D-57B6-5571-3251618943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882"/>
              <a:stretch/>
            </p:blipFill>
            <p:spPr>
              <a:xfrm>
                <a:off x="8095155" y="1287266"/>
                <a:ext cx="1565635" cy="1332000"/>
              </a:xfrm>
              <a:prstGeom prst="rect">
                <a:avLst/>
              </a:prstGeom>
            </p:spPr>
          </p:pic>
          <p:graphicFrame>
            <p:nvGraphicFramePr>
              <p:cNvPr id="9" name="オブジェクト 8">
                <a:extLst>
                  <a:ext uri="{FF2B5EF4-FFF2-40B4-BE49-F238E27FC236}">
                    <a16:creationId xmlns:a16="http://schemas.microsoft.com/office/drawing/2014/main" id="{CA255DF1-0E93-3409-EF06-B8CC0EE4690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4513803"/>
                  </p:ext>
                </p:extLst>
              </p:nvPr>
            </p:nvGraphicFramePr>
            <p:xfrm>
              <a:off x="8018463" y="1431925"/>
              <a:ext cx="1571625" cy="11064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showAsIcon="1" r:id="rId15" imgW="1021680" imgH="719280" progId="Excel.Sheet.12">
                      <p:embed/>
                    </p:oleObj>
                  </mc:Choice>
                  <mc:Fallback>
                    <p:oleObj name="Worksheet" showAsIcon="1" r:id="rId15" imgW="1021680" imgH="719280" progId="Excel.Sheet.12">
                      <p:embed/>
                      <p:pic>
                        <p:nvPicPr>
                          <p:cNvPr id="9" name="オブジェクト 8">
                            <a:extLst>
                              <a:ext uri="{FF2B5EF4-FFF2-40B4-BE49-F238E27FC236}">
                                <a16:creationId xmlns:a16="http://schemas.microsoft.com/office/drawing/2014/main" id="{CA255DF1-0E93-3409-EF06-B8CC0EE4690F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6">
                            <a:alphaModFix amt="0"/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8018463" y="1431925"/>
                            <a:ext cx="1571625" cy="110648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79AFB858-C6F2-2B23-9300-6618969C2388}"/>
                </a:ext>
              </a:extLst>
            </p:cNvPr>
            <p:cNvGrpSpPr/>
            <p:nvPr/>
          </p:nvGrpSpPr>
          <p:grpSpPr>
            <a:xfrm>
              <a:off x="9847012" y="1287266"/>
              <a:ext cx="1587006" cy="1476000"/>
              <a:chOff x="9847012" y="1287266"/>
              <a:chExt cx="1587006" cy="1476000"/>
            </a:xfrm>
          </p:grpSpPr>
          <p:pic>
            <p:nvPicPr>
              <p:cNvPr id="29" name="図 28">
                <a:extLst>
                  <a:ext uri="{FF2B5EF4-FFF2-40B4-BE49-F238E27FC236}">
                    <a16:creationId xmlns:a16="http://schemas.microsoft.com/office/drawing/2014/main" id="{F8E229B5-DCB7-A50E-6CB7-2986D58CBD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47012" y="1287266"/>
                <a:ext cx="1565635" cy="1476000"/>
              </a:xfrm>
              <a:prstGeom prst="rect">
                <a:avLst/>
              </a:prstGeom>
            </p:spPr>
          </p:pic>
          <p:graphicFrame>
            <p:nvGraphicFramePr>
              <p:cNvPr id="10" name="オブジェクト 9">
                <a:extLst>
                  <a:ext uri="{FF2B5EF4-FFF2-40B4-BE49-F238E27FC236}">
                    <a16:creationId xmlns:a16="http://schemas.microsoft.com/office/drawing/2014/main" id="{A1D14268-DB4D-750F-69FA-5CC9C467768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15754352"/>
                  </p:ext>
                </p:extLst>
              </p:nvPr>
            </p:nvGraphicFramePr>
            <p:xfrm>
              <a:off x="9860805" y="1392238"/>
              <a:ext cx="1573213" cy="11064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showAsIcon="1" r:id="rId18" imgW="1021680" imgH="719280" progId="Excel.Sheet.12">
                      <p:embed/>
                    </p:oleObj>
                  </mc:Choice>
                  <mc:Fallback>
                    <p:oleObj name="Worksheet" showAsIcon="1" r:id="rId18" imgW="1021680" imgH="719280" progId="Excel.Sheet.12">
                      <p:embed/>
                      <p:pic>
                        <p:nvPicPr>
                          <p:cNvPr id="10" name="オブジェクト 9">
                            <a:extLst>
                              <a:ext uri="{FF2B5EF4-FFF2-40B4-BE49-F238E27FC236}">
                                <a16:creationId xmlns:a16="http://schemas.microsoft.com/office/drawing/2014/main" id="{A1D14268-DB4D-750F-69FA-5CC9C467768E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9">
                            <a:alphaModFix amt="0"/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9860805" y="1392238"/>
                            <a:ext cx="1573213" cy="110648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648C6C30-C5CE-BA70-F77D-8015CAB25125}"/>
                </a:ext>
              </a:extLst>
            </p:cNvPr>
            <p:cNvGrpSpPr/>
            <p:nvPr/>
          </p:nvGrpSpPr>
          <p:grpSpPr>
            <a:xfrm>
              <a:off x="680689" y="2928392"/>
              <a:ext cx="1632000" cy="1476000"/>
              <a:chOff x="680689" y="2928392"/>
              <a:chExt cx="1632000" cy="1476000"/>
            </a:xfrm>
          </p:grpSpPr>
          <p:pic>
            <p:nvPicPr>
              <p:cNvPr id="43" name="図 42">
                <a:extLst>
                  <a:ext uri="{FF2B5EF4-FFF2-40B4-BE49-F238E27FC236}">
                    <a16:creationId xmlns:a16="http://schemas.microsoft.com/office/drawing/2014/main" id="{916E99FC-74E3-185F-9862-C4AB8EE332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4387"/>
              <a:stretch/>
            </p:blipFill>
            <p:spPr>
              <a:xfrm>
                <a:off x="680689" y="2928392"/>
                <a:ext cx="1632000" cy="1476000"/>
              </a:xfrm>
              <a:prstGeom prst="rect">
                <a:avLst/>
              </a:prstGeom>
            </p:spPr>
          </p:pic>
          <p:graphicFrame>
            <p:nvGraphicFramePr>
              <p:cNvPr id="16" name="オブジェクト 15">
                <a:extLst>
                  <a:ext uri="{FF2B5EF4-FFF2-40B4-BE49-F238E27FC236}">
                    <a16:creationId xmlns:a16="http://schemas.microsoft.com/office/drawing/2014/main" id="{8EF8D114-04AC-373E-B6DF-CF5D3297AA1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53466385"/>
                  </p:ext>
                </p:extLst>
              </p:nvPr>
            </p:nvGraphicFramePr>
            <p:xfrm>
              <a:off x="692150" y="3043238"/>
              <a:ext cx="1528763" cy="12890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showAsIcon="1" r:id="rId21" imgW="914400" imgH="771525" progId="Excel.Sheet.12">
                      <p:embed/>
                    </p:oleObj>
                  </mc:Choice>
                  <mc:Fallback>
                    <p:oleObj name="Worksheet" showAsIcon="1" r:id="rId21" imgW="914400" imgH="771525" progId="Excel.Sheet.12">
                      <p:embed/>
                      <p:pic>
                        <p:nvPicPr>
                          <p:cNvPr id="16" name="オブジェクト 15">
                            <a:extLst>
                              <a:ext uri="{FF2B5EF4-FFF2-40B4-BE49-F238E27FC236}">
                                <a16:creationId xmlns:a16="http://schemas.microsoft.com/office/drawing/2014/main" id="{8EF8D114-04AC-373E-B6DF-CF5D3297AA19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2">
                            <a:alphaModFix amt="0"/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692150" y="3043238"/>
                            <a:ext cx="1528763" cy="12890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FA3A31F5-5669-5EF7-8F56-D9217378241B}"/>
                </a:ext>
              </a:extLst>
            </p:cNvPr>
            <p:cNvGrpSpPr/>
            <p:nvPr/>
          </p:nvGrpSpPr>
          <p:grpSpPr>
            <a:xfrm>
              <a:off x="2524329" y="2928392"/>
              <a:ext cx="1625392" cy="1476000"/>
              <a:chOff x="2524329" y="2928392"/>
              <a:chExt cx="1625392" cy="1476000"/>
            </a:xfrm>
          </p:grpSpPr>
          <p:pic>
            <p:nvPicPr>
              <p:cNvPr id="57" name="図 56">
                <a:extLst>
                  <a:ext uri="{FF2B5EF4-FFF2-40B4-BE49-F238E27FC236}">
                    <a16:creationId xmlns:a16="http://schemas.microsoft.com/office/drawing/2014/main" id="{20A16872-CF6D-8227-7974-CF027B99D9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24329" y="2928392"/>
                <a:ext cx="1625392" cy="1476000"/>
              </a:xfrm>
              <a:prstGeom prst="rect">
                <a:avLst/>
              </a:prstGeom>
              <a:ln>
                <a:noFill/>
              </a:ln>
            </p:spPr>
          </p:pic>
          <p:graphicFrame>
            <p:nvGraphicFramePr>
              <p:cNvPr id="19" name="オブジェクト 18">
                <a:extLst>
                  <a:ext uri="{FF2B5EF4-FFF2-40B4-BE49-F238E27FC236}">
                    <a16:creationId xmlns:a16="http://schemas.microsoft.com/office/drawing/2014/main" id="{EFE3CC69-FCB1-0E76-5DB1-30B8D347A05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67619609"/>
                  </p:ext>
                </p:extLst>
              </p:nvPr>
            </p:nvGraphicFramePr>
            <p:xfrm>
              <a:off x="2532063" y="3057525"/>
              <a:ext cx="1593850" cy="11239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showAsIcon="1" r:id="rId24" imgW="1021680" imgH="719280" progId="Excel.Sheet.12">
                      <p:embed/>
                    </p:oleObj>
                  </mc:Choice>
                  <mc:Fallback>
                    <p:oleObj name="Worksheet" showAsIcon="1" r:id="rId24" imgW="1021680" imgH="719280" progId="Excel.Sheet.12">
                      <p:embed/>
                      <p:pic>
                        <p:nvPicPr>
                          <p:cNvPr id="19" name="オブジェクト 18">
                            <a:extLst>
                              <a:ext uri="{FF2B5EF4-FFF2-40B4-BE49-F238E27FC236}">
                                <a16:creationId xmlns:a16="http://schemas.microsoft.com/office/drawing/2014/main" id="{EFE3CC69-FCB1-0E76-5DB1-30B8D347A059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5">
                            <a:alphaModFix amt="0"/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2532063" y="3057525"/>
                            <a:ext cx="1593850" cy="11239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5BF1BF2B-3E0F-06BD-1D30-6EBED04BDBA4}"/>
                </a:ext>
              </a:extLst>
            </p:cNvPr>
            <p:cNvGrpSpPr/>
            <p:nvPr/>
          </p:nvGrpSpPr>
          <p:grpSpPr>
            <a:xfrm>
              <a:off x="4309674" y="2928392"/>
              <a:ext cx="1705683" cy="1332000"/>
              <a:chOff x="4309674" y="2928392"/>
              <a:chExt cx="1705683" cy="1332000"/>
            </a:xfrm>
          </p:grpSpPr>
          <p:pic>
            <p:nvPicPr>
              <p:cNvPr id="58" name="図 57">
                <a:extLst>
                  <a:ext uri="{FF2B5EF4-FFF2-40B4-BE49-F238E27FC236}">
                    <a16:creationId xmlns:a16="http://schemas.microsoft.com/office/drawing/2014/main" id="{7CB95823-811E-E452-3F5B-5E28CC1CA9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09674" y="2928392"/>
                <a:ext cx="1705683" cy="1332000"/>
              </a:xfrm>
              <a:prstGeom prst="rect">
                <a:avLst/>
              </a:prstGeom>
            </p:spPr>
          </p:pic>
          <p:graphicFrame>
            <p:nvGraphicFramePr>
              <p:cNvPr id="21" name="オブジェクト 20">
                <a:extLst>
                  <a:ext uri="{FF2B5EF4-FFF2-40B4-BE49-F238E27FC236}">
                    <a16:creationId xmlns:a16="http://schemas.microsoft.com/office/drawing/2014/main" id="{C67699F9-8244-83C6-94BE-8CD389E9002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390267"/>
                  </p:ext>
                </p:extLst>
              </p:nvPr>
            </p:nvGraphicFramePr>
            <p:xfrm>
              <a:off x="4403725" y="3071813"/>
              <a:ext cx="1574800" cy="1109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showAsIcon="1" r:id="rId27" imgW="1021680" imgH="719280" progId="Excel.Sheet.12">
                      <p:embed/>
                    </p:oleObj>
                  </mc:Choice>
                  <mc:Fallback>
                    <p:oleObj name="Worksheet" showAsIcon="1" r:id="rId27" imgW="1021680" imgH="719280" progId="Excel.Sheet.12">
                      <p:embed/>
                      <p:pic>
                        <p:nvPicPr>
                          <p:cNvPr id="21" name="オブジェクト 20">
                            <a:extLst>
                              <a:ext uri="{FF2B5EF4-FFF2-40B4-BE49-F238E27FC236}">
                                <a16:creationId xmlns:a16="http://schemas.microsoft.com/office/drawing/2014/main" id="{C67699F9-8244-83C6-94BE-8CD389E90022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8">
                            <a:alphaModFix amt="0"/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4403725" y="3071813"/>
                            <a:ext cx="1574800" cy="110966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46C9A155-9002-9261-95BD-AE1EC6B0106A}"/>
                </a:ext>
              </a:extLst>
            </p:cNvPr>
            <p:cNvGrpSpPr/>
            <p:nvPr/>
          </p:nvGrpSpPr>
          <p:grpSpPr>
            <a:xfrm>
              <a:off x="6318434" y="2928392"/>
              <a:ext cx="1493927" cy="1476000"/>
              <a:chOff x="6318434" y="2928392"/>
              <a:chExt cx="1493927" cy="1476000"/>
            </a:xfrm>
          </p:grpSpPr>
          <p:pic>
            <p:nvPicPr>
              <p:cNvPr id="59" name="図 58">
                <a:extLst>
                  <a:ext uri="{FF2B5EF4-FFF2-40B4-BE49-F238E27FC236}">
                    <a16:creationId xmlns:a16="http://schemas.microsoft.com/office/drawing/2014/main" id="{BA5AC65A-7F7A-39D6-CB9C-FFF3814B5B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18434" y="2928392"/>
                <a:ext cx="1493927" cy="1476000"/>
              </a:xfrm>
              <a:prstGeom prst="rect">
                <a:avLst/>
              </a:prstGeom>
            </p:spPr>
          </p:pic>
          <p:graphicFrame>
            <p:nvGraphicFramePr>
              <p:cNvPr id="22" name="オブジェクト 21">
                <a:extLst>
                  <a:ext uri="{FF2B5EF4-FFF2-40B4-BE49-F238E27FC236}">
                    <a16:creationId xmlns:a16="http://schemas.microsoft.com/office/drawing/2014/main" id="{E19E916D-1B60-3F28-16B7-08C4E2D848A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80660351"/>
                  </p:ext>
                </p:extLst>
              </p:nvPr>
            </p:nvGraphicFramePr>
            <p:xfrm>
              <a:off x="6354763" y="3041650"/>
              <a:ext cx="1395412" cy="9826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showAsIcon="1" r:id="rId30" imgW="1021680" imgH="719280" progId="Excel.Sheet.12">
                      <p:embed/>
                    </p:oleObj>
                  </mc:Choice>
                  <mc:Fallback>
                    <p:oleObj name="Worksheet" showAsIcon="1" r:id="rId30" imgW="1021680" imgH="719280" progId="Excel.Sheet.12">
                      <p:embed/>
                      <p:pic>
                        <p:nvPicPr>
                          <p:cNvPr id="22" name="オブジェクト 21">
                            <a:extLst>
                              <a:ext uri="{FF2B5EF4-FFF2-40B4-BE49-F238E27FC236}">
                                <a16:creationId xmlns:a16="http://schemas.microsoft.com/office/drawing/2014/main" id="{E19E916D-1B60-3F28-16B7-08C4E2D848A7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31">
                            <a:alphaModFix amt="0"/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6354763" y="3041650"/>
                            <a:ext cx="1395412" cy="9826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FB7CC292-C1EB-6088-E823-3B17191A7929}"/>
                </a:ext>
              </a:extLst>
            </p:cNvPr>
            <p:cNvGrpSpPr/>
            <p:nvPr/>
          </p:nvGrpSpPr>
          <p:grpSpPr>
            <a:xfrm>
              <a:off x="8112125" y="2928392"/>
              <a:ext cx="1505732" cy="1476000"/>
              <a:chOff x="8112125" y="2928392"/>
              <a:chExt cx="1505732" cy="1476000"/>
            </a:xfrm>
          </p:grpSpPr>
          <p:pic>
            <p:nvPicPr>
              <p:cNvPr id="60" name="図 59">
                <a:extLst>
                  <a:ext uri="{FF2B5EF4-FFF2-40B4-BE49-F238E27FC236}">
                    <a16:creationId xmlns:a16="http://schemas.microsoft.com/office/drawing/2014/main" id="{6266322E-49D3-B40A-7557-71C6F8E572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2671"/>
              <a:stretch/>
            </p:blipFill>
            <p:spPr>
              <a:xfrm>
                <a:off x="8192657" y="2928392"/>
                <a:ext cx="1425200" cy="1476000"/>
              </a:xfrm>
              <a:prstGeom prst="rect">
                <a:avLst/>
              </a:prstGeom>
            </p:spPr>
          </p:pic>
          <p:graphicFrame>
            <p:nvGraphicFramePr>
              <p:cNvPr id="24" name="オブジェクト 23">
                <a:extLst>
                  <a:ext uri="{FF2B5EF4-FFF2-40B4-BE49-F238E27FC236}">
                    <a16:creationId xmlns:a16="http://schemas.microsoft.com/office/drawing/2014/main" id="{EEC07862-6F82-7558-E3C3-89B9B914F05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52187895"/>
                  </p:ext>
                </p:extLst>
              </p:nvPr>
            </p:nvGraphicFramePr>
            <p:xfrm>
              <a:off x="8112125" y="3067050"/>
              <a:ext cx="1471613" cy="10350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showAsIcon="1" r:id="rId33" imgW="1021680" imgH="719280" progId="Excel.Sheet.12">
                      <p:embed/>
                    </p:oleObj>
                  </mc:Choice>
                  <mc:Fallback>
                    <p:oleObj name="Worksheet" showAsIcon="1" r:id="rId33" imgW="1021680" imgH="719280" progId="Excel.Sheet.12">
                      <p:embed/>
                      <p:pic>
                        <p:nvPicPr>
                          <p:cNvPr id="24" name="オブジェクト 23">
                            <a:extLst>
                              <a:ext uri="{FF2B5EF4-FFF2-40B4-BE49-F238E27FC236}">
                                <a16:creationId xmlns:a16="http://schemas.microsoft.com/office/drawing/2014/main" id="{EEC07862-6F82-7558-E3C3-89B9B914F053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34">
                            <a:alphaModFix amt="0"/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8112125" y="3067050"/>
                            <a:ext cx="1471613" cy="10350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4A4BDB40-6B8E-B7D3-9ACD-CDC185F85585}"/>
                </a:ext>
              </a:extLst>
            </p:cNvPr>
            <p:cNvGrpSpPr/>
            <p:nvPr/>
          </p:nvGrpSpPr>
          <p:grpSpPr>
            <a:xfrm>
              <a:off x="9837573" y="2928392"/>
              <a:ext cx="1611482" cy="1332000"/>
              <a:chOff x="9837573" y="2928392"/>
              <a:chExt cx="1611482" cy="1332000"/>
            </a:xfrm>
          </p:grpSpPr>
          <p:pic>
            <p:nvPicPr>
              <p:cNvPr id="61" name="図 60">
                <a:extLst>
                  <a:ext uri="{FF2B5EF4-FFF2-40B4-BE49-F238E27FC236}">
                    <a16:creationId xmlns:a16="http://schemas.microsoft.com/office/drawing/2014/main" id="{5EC80DF8-CA76-353D-2263-4CC09E3CFF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837573" y="2928392"/>
                <a:ext cx="1611482" cy="1332000"/>
              </a:xfrm>
              <a:prstGeom prst="rect">
                <a:avLst/>
              </a:prstGeom>
            </p:spPr>
          </p:pic>
          <p:graphicFrame>
            <p:nvGraphicFramePr>
              <p:cNvPr id="25" name="オブジェクト 24">
                <a:extLst>
                  <a:ext uri="{FF2B5EF4-FFF2-40B4-BE49-F238E27FC236}">
                    <a16:creationId xmlns:a16="http://schemas.microsoft.com/office/drawing/2014/main" id="{A7881F89-07C0-0F4C-18B2-329C4C98910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37224014"/>
                  </p:ext>
                </p:extLst>
              </p:nvPr>
            </p:nvGraphicFramePr>
            <p:xfrm>
              <a:off x="9910763" y="3094038"/>
              <a:ext cx="1508125" cy="1060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showAsIcon="1" r:id="rId36" imgW="1021680" imgH="719280" progId="Excel.Sheet.12">
                      <p:embed/>
                    </p:oleObj>
                  </mc:Choice>
                  <mc:Fallback>
                    <p:oleObj name="Worksheet" showAsIcon="1" r:id="rId36" imgW="1021680" imgH="719280" progId="Excel.Sheet.12">
                      <p:embed/>
                      <p:pic>
                        <p:nvPicPr>
                          <p:cNvPr id="25" name="オブジェクト 24">
                            <a:extLst>
                              <a:ext uri="{FF2B5EF4-FFF2-40B4-BE49-F238E27FC236}">
                                <a16:creationId xmlns:a16="http://schemas.microsoft.com/office/drawing/2014/main" id="{A7881F89-07C0-0F4C-18B2-329C4C98910A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37">
                            <a:alphaModFix amt="0"/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9910763" y="3094038"/>
                            <a:ext cx="1508125" cy="10604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AFF8DFEF-93F2-97AF-0D25-427C5D54A8D7}"/>
                </a:ext>
              </a:extLst>
            </p:cNvPr>
            <p:cNvGrpSpPr/>
            <p:nvPr/>
          </p:nvGrpSpPr>
          <p:grpSpPr>
            <a:xfrm>
              <a:off x="623320" y="4569882"/>
              <a:ext cx="1646668" cy="1404000"/>
              <a:chOff x="623320" y="4569882"/>
              <a:chExt cx="1646668" cy="1404000"/>
            </a:xfrm>
          </p:grpSpPr>
          <p:pic>
            <p:nvPicPr>
              <p:cNvPr id="63" name="図 62">
                <a:extLst>
                  <a:ext uri="{FF2B5EF4-FFF2-40B4-BE49-F238E27FC236}">
                    <a16:creationId xmlns:a16="http://schemas.microsoft.com/office/drawing/2014/main" id="{5EBFD48E-676F-58EC-591F-7D59EB273F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3320" y="4569882"/>
                <a:ext cx="1646668" cy="1404000"/>
              </a:xfrm>
              <a:prstGeom prst="rect">
                <a:avLst/>
              </a:prstGeom>
            </p:spPr>
          </p:pic>
          <p:graphicFrame>
            <p:nvGraphicFramePr>
              <p:cNvPr id="33" name="オブジェクト 32">
                <a:extLst>
                  <a:ext uri="{FF2B5EF4-FFF2-40B4-BE49-F238E27FC236}">
                    <a16:creationId xmlns:a16="http://schemas.microsoft.com/office/drawing/2014/main" id="{3D97AF6F-0330-A537-AF24-C043AC2997D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06283536"/>
                  </p:ext>
                </p:extLst>
              </p:nvPr>
            </p:nvGraphicFramePr>
            <p:xfrm>
              <a:off x="684213" y="4687888"/>
              <a:ext cx="1495425" cy="10525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showAsIcon="1" r:id="rId39" imgW="1021680" imgH="719280" progId="Excel.Sheet.12">
                      <p:embed/>
                    </p:oleObj>
                  </mc:Choice>
                  <mc:Fallback>
                    <p:oleObj name="Worksheet" showAsIcon="1" r:id="rId39" imgW="1021680" imgH="719280" progId="Excel.Sheet.12">
                      <p:embed/>
                      <p:pic>
                        <p:nvPicPr>
                          <p:cNvPr id="33" name="オブジェクト 32">
                            <a:extLst>
                              <a:ext uri="{FF2B5EF4-FFF2-40B4-BE49-F238E27FC236}">
                                <a16:creationId xmlns:a16="http://schemas.microsoft.com/office/drawing/2014/main" id="{3D97AF6F-0330-A537-AF24-C043AC2997D6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40">
                            <a:alphaModFix amt="0"/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684213" y="4687888"/>
                            <a:ext cx="1495425" cy="105251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4246E1C0-9A24-1FD1-8654-E1FF6FEF7E74}"/>
                </a:ext>
              </a:extLst>
            </p:cNvPr>
            <p:cNvGrpSpPr/>
            <p:nvPr/>
          </p:nvGrpSpPr>
          <p:grpSpPr>
            <a:xfrm>
              <a:off x="4429125" y="4569882"/>
              <a:ext cx="1479550" cy="1260000"/>
              <a:chOff x="4429125" y="4569882"/>
              <a:chExt cx="1479550" cy="1260000"/>
            </a:xfrm>
          </p:grpSpPr>
          <p:pic>
            <p:nvPicPr>
              <p:cNvPr id="67" name="図 66">
                <a:extLst>
                  <a:ext uri="{FF2B5EF4-FFF2-40B4-BE49-F238E27FC236}">
                    <a16:creationId xmlns:a16="http://schemas.microsoft.com/office/drawing/2014/main" id="{48990C70-EFC9-5FE6-7E31-610CE85E65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3696" r="9099"/>
              <a:stretch/>
            </p:blipFill>
            <p:spPr>
              <a:xfrm>
                <a:off x="4436662" y="4569882"/>
                <a:ext cx="1439183" cy="1260000"/>
              </a:xfrm>
              <a:prstGeom prst="rect">
                <a:avLst/>
              </a:prstGeom>
            </p:spPr>
          </p:pic>
          <p:graphicFrame>
            <p:nvGraphicFramePr>
              <p:cNvPr id="36" name="オブジェクト 35">
                <a:extLst>
                  <a:ext uri="{FF2B5EF4-FFF2-40B4-BE49-F238E27FC236}">
                    <a16:creationId xmlns:a16="http://schemas.microsoft.com/office/drawing/2014/main" id="{BB1718DB-D28B-C403-6D86-5F286C1711C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32140380"/>
                  </p:ext>
                </p:extLst>
              </p:nvPr>
            </p:nvGraphicFramePr>
            <p:xfrm>
              <a:off x="4429125" y="4724400"/>
              <a:ext cx="1479550" cy="10398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showAsIcon="1" r:id="rId42" imgW="1021680" imgH="719280" progId="Excel.Sheet.12">
                      <p:embed/>
                    </p:oleObj>
                  </mc:Choice>
                  <mc:Fallback>
                    <p:oleObj name="Worksheet" showAsIcon="1" r:id="rId42" imgW="1021680" imgH="719280" progId="Excel.Sheet.12">
                      <p:embed/>
                      <p:pic>
                        <p:nvPicPr>
                          <p:cNvPr id="36" name="オブジェクト 35">
                            <a:extLst>
                              <a:ext uri="{FF2B5EF4-FFF2-40B4-BE49-F238E27FC236}">
                                <a16:creationId xmlns:a16="http://schemas.microsoft.com/office/drawing/2014/main" id="{BB1718DB-D28B-C403-6D86-5F286C1711CB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43">
                            <a:alphaModFix amt="0"/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4429125" y="4724400"/>
                            <a:ext cx="1479550" cy="103981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4" name="グループ化 43">
              <a:extLst>
                <a:ext uri="{FF2B5EF4-FFF2-40B4-BE49-F238E27FC236}">
                  <a16:creationId xmlns:a16="http://schemas.microsoft.com/office/drawing/2014/main" id="{32F855AD-B9E2-D9AF-EFDA-2F536815BB08}"/>
                </a:ext>
              </a:extLst>
            </p:cNvPr>
            <p:cNvGrpSpPr/>
            <p:nvPr/>
          </p:nvGrpSpPr>
          <p:grpSpPr>
            <a:xfrm>
              <a:off x="6292850" y="4569882"/>
              <a:ext cx="1590223" cy="1404000"/>
              <a:chOff x="6292850" y="4569882"/>
              <a:chExt cx="1590223" cy="1404000"/>
            </a:xfrm>
          </p:grpSpPr>
          <p:pic>
            <p:nvPicPr>
              <p:cNvPr id="68" name="図 67">
                <a:extLst>
                  <a:ext uri="{FF2B5EF4-FFF2-40B4-BE49-F238E27FC236}">
                    <a16:creationId xmlns:a16="http://schemas.microsoft.com/office/drawing/2014/main" id="{D1000B99-8143-F6FB-3966-59843C189B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99962" y="4569882"/>
                <a:ext cx="1583111" cy="1404000"/>
              </a:xfrm>
              <a:prstGeom prst="rect">
                <a:avLst/>
              </a:prstGeom>
            </p:spPr>
          </p:pic>
          <p:graphicFrame>
            <p:nvGraphicFramePr>
              <p:cNvPr id="37" name="オブジェクト 36">
                <a:extLst>
                  <a:ext uri="{FF2B5EF4-FFF2-40B4-BE49-F238E27FC236}">
                    <a16:creationId xmlns:a16="http://schemas.microsoft.com/office/drawing/2014/main" id="{E63DC64B-66C7-D12A-F623-F47C68F4244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7690400"/>
                  </p:ext>
                </p:extLst>
              </p:nvPr>
            </p:nvGraphicFramePr>
            <p:xfrm>
              <a:off x="6292850" y="4684713"/>
              <a:ext cx="1568450" cy="1104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showAsIcon="1" r:id="rId45" imgW="1021680" imgH="719280" progId="Excel.Sheet.12">
                      <p:embed/>
                    </p:oleObj>
                  </mc:Choice>
                  <mc:Fallback>
                    <p:oleObj name="Worksheet" showAsIcon="1" r:id="rId45" imgW="1021680" imgH="719280" progId="Excel.Sheet.12">
                      <p:embed/>
                      <p:pic>
                        <p:nvPicPr>
                          <p:cNvPr id="37" name="オブジェクト 36">
                            <a:extLst>
                              <a:ext uri="{FF2B5EF4-FFF2-40B4-BE49-F238E27FC236}">
                                <a16:creationId xmlns:a16="http://schemas.microsoft.com/office/drawing/2014/main" id="{E63DC64B-66C7-D12A-F623-F47C68F42440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46">
                            <a:alphaModFix amt="0"/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6292850" y="4684713"/>
                            <a:ext cx="1568450" cy="11049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1" name="グループ化 40">
              <a:extLst>
                <a:ext uri="{FF2B5EF4-FFF2-40B4-BE49-F238E27FC236}">
                  <a16:creationId xmlns:a16="http://schemas.microsoft.com/office/drawing/2014/main" id="{31CD004B-1B52-A352-B9B4-67E0FC1A882B}"/>
                </a:ext>
              </a:extLst>
            </p:cNvPr>
            <p:cNvGrpSpPr/>
            <p:nvPr/>
          </p:nvGrpSpPr>
          <p:grpSpPr>
            <a:xfrm>
              <a:off x="2524330" y="4569882"/>
              <a:ext cx="1599451" cy="1260000"/>
              <a:chOff x="2524330" y="4569882"/>
              <a:chExt cx="1599451" cy="1260000"/>
            </a:xfrm>
          </p:grpSpPr>
          <p:pic>
            <p:nvPicPr>
              <p:cNvPr id="65" name="図 64">
                <a:extLst>
                  <a:ext uri="{FF2B5EF4-FFF2-40B4-BE49-F238E27FC236}">
                    <a16:creationId xmlns:a16="http://schemas.microsoft.com/office/drawing/2014/main" id="{E8BB1BA7-F241-EE74-013D-5F63F2E59A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24330" y="4569882"/>
                <a:ext cx="1599451" cy="1260000"/>
              </a:xfrm>
              <a:prstGeom prst="rect">
                <a:avLst/>
              </a:prstGeom>
            </p:spPr>
          </p:pic>
          <p:graphicFrame>
            <p:nvGraphicFramePr>
              <p:cNvPr id="38" name="オブジェクト 37">
                <a:extLst>
                  <a:ext uri="{FF2B5EF4-FFF2-40B4-BE49-F238E27FC236}">
                    <a16:creationId xmlns:a16="http://schemas.microsoft.com/office/drawing/2014/main" id="{DA58A3AD-F2F6-2248-3C5B-35702928B3F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06223823"/>
                  </p:ext>
                </p:extLst>
              </p:nvPr>
            </p:nvGraphicFramePr>
            <p:xfrm>
              <a:off x="2590800" y="4702175"/>
              <a:ext cx="1363663" cy="9588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showAsIcon="1" r:id="rId48" imgW="1021680" imgH="719280" progId="Excel.Sheet.12">
                      <p:embed/>
                    </p:oleObj>
                  </mc:Choice>
                  <mc:Fallback>
                    <p:oleObj name="Worksheet" showAsIcon="1" r:id="rId48" imgW="1021680" imgH="719280" progId="Excel.Sheet.12">
                      <p:embed/>
                      <p:pic>
                        <p:nvPicPr>
                          <p:cNvPr id="38" name="オブジェクト 37">
                            <a:extLst>
                              <a:ext uri="{FF2B5EF4-FFF2-40B4-BE49-F238E27FC236}">
                                <a16:creationId xmlns:a16="http://schemas.microsoft.com/office/drawing/2014/main" id="{DA58A3AD-F2F6-2248-3C5B-35702928B3F7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49">
                            <a:alphaModFix amt="0"/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2590800" y="4702175"/>
                            <a:ext cx="1363663" cy="9588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id="{5E87DEB1-C128-F5FA-E745-175EFA27B26B}"/>
                </a:ext>
              </a:extLst>
            </p:cNvPr>
            <p:cNvGrpSpPr/>
            <p:nvPr/>
          </p:nvGrpSpPr>
          <p:grpSpPr>
            <a:xfrm>
              <a:off x="8076855" y="4569882"/>
              <a:ext cx="1627397" cy="1296000"/>
              <a:chOff x="8076855" y="4569882"/>
              <a:chExt cx="1627397" cy="1296000"/>
            </a:xfrm>
          </p:grpSpPr>
          <p:pic>
            <p:nvPicPr>
              <p:cNvPr id="69" name="図 68">
                <a:extLst>
                  <a:ext uri="{FF2B5EF4-FFF2-40B4-BE49-F238E27FC236}">
                    <a16:creationId xmlns:a16="http://schemas.microsoft.com/office/drawing/2014/main" id="{0252CDF9-65D3-1FD5-18E5-CCB23CBB07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76855" y="4569882"/>
                <a:ext cx="1627397" cy="1296000"/>
              </a:xfrm>
              <a:prstGeom prst="rect">
                <a:avLst/>
              </a:prstGeom>
            </p:spPr>
          </p:pic>
          <p:graphicFrame>
            <p:nvGraphicFramePr>
              <p:cNvPr id="39" name="オブジェクト 38">
                <a:extLst>
                  <a:ext uri="{FF2B5EF4-FFF2-40B4-BE49-F238E27FC236}">
                    <a16:creationId xmlns:a16="http://schemas.microsoft.com/office/drawing/2014/main" id="{902C816A-B316-2D42-7BBB-0041AB381AB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12941916"/>
                  </p:ext>
                </p:extLst>
              </p:nvPr>
            </p:nvGraphicFramePr>
            <p:xfrm>
              <a:off x="8177213" y="4691063"/>
              <a:ext cx="1493837" cy="10509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showAsIcon="1" r:id="rId51" imgW="1021680" imgH="719280" progId="Excel.Sheet.12">
                      <p:embed/>
                    </p:oleObj>
                  </mc:Choice>
                  <mc:Fallback>
                    <p:oleObj name="Worksheet" showAsIcon="1" r:id="rId51" imgW="1021680" imgH="719280" progId="Excel.Sheet.12">
                      <p:embed/>
                      <p:pic>
                        <p:nvPicPr>
                          <p:cNvPr id="39" name="オブジェクト 38">
                            <a:extLst>
                              <a:ext uri="{FF2B5EF4-FFF2-40B4-BE49-F238E27FC236}">
                                <a16:creationId xmlns:a16="http://schemas.microsoft.com/office/drawing/2014/main" id="{902C816A-B316-2D42-7BBB-0041AB381AB1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52">
                            <a:alphaModFix amt="0"/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8177213" y="4691063"/>
                            <a:ext cx="1493837" cy="10509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6" name="グループ化 45">
              <a:extLst>
                <a:ext uri="{FF2B5EF4-FFF2-40B4-BE49-F238E27FC236}">
                  <a16:creationId xmlns:a16="http://schemas.microsoft.com/office/drawing/2014/main" id="{2159F6E2-8568-A60C-B2FA-CC64F317483F}"/>
                </a:ext>
              </a:extLst>
            </p:cNvPr>
            <p:cNvGrpSpPr/>
            <p:nvPr/>
          </p:nvGrpSpPr>
          <p:grpSpPr>
            <a:xfrm>
              <a:off x="9938335" y="4569882"/>
              <a:ext cx="1566719" cy="1300693"/>
              <a:chOff x="9938335" y="4569882"/>
              <a:chExt cx="1566719" cy="1300693"/>
            </a:xfrm>
          </p:grpSpPr>
          <p:pic>
            <p:nvPicPr>
              <p:cNvPr id="71" name="図 70">
                <a:extLst>
                  <a:ext uri="{FF2B5EF4-FFF2-40B4-BE49-F238E27FC236}">
                    <a16:creationId xmlns:a16="http://schemas.microsoft.com/office/drawing/2014/main" id="{A4491995-1556-920D-C030-B0CBA25F37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7450" r="4708"/>
              <a:stretch/>
            </p:blipFill>
            <p:spPr>
              <a:xfrm>
                <a:off x="9938335" y="4569882"/>
                <a:ext cx="1566719" cy="1260000"/>
              </a:xfrm>
              <a:prstGeom prst="rect">
                <a:avLst/>
              </a:prstGeom>
            </p:spPr>
          </p:pic>
          <p:graphicFrame>
            <p:nvGraphicFramePr>
              <p:cNvPr id="40" name="オブジェクト 39">
                <a:extLst>
                  <a:ext uri="{FF2B5EF4-FFF2-40B4-BE49-F238E27FC236}">
                    <a16:creationId xmlns:a16="http://schemas.microsoft.com/office/drawing/2014/main" id="{B4B5FE64-7F0A-489F-0729-6C866BA6928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12864830"/>
                  </p:ext>
                </p:extLst>
              </p:nvPr>
            </p:nvGraphicFramePr>
            <p:xfrm>
              <a:off x="10004425" y="4651375"/>
              <a:ext cx="1444625" cy="1219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showAsIcon="1" r:id="rId54" imgW="914400" imgH="771525" progId="Excel.Sheet.12">
                      <p:embed/>
                    </p:oleObj>
                  </mc:Choice>
                  <mc:Fallback>
                    <p:oleObj name="Worksheet" showAsIcon="1" r:id="rId54" imgW="914400" imgH="771525" progId="Excel.Sheet.12">
                      <p:embed/>
                      <p:pic>
                        <p:nvPicPr>
                          <p:cNvPr id="40" name="オブジェクト 39">
                            <a:extLst>
                              <a:ext uri="{FF2B5EF4-FFF2-40B4-BE49-F238E27FC236}">
                                <a16:creationId xmlns:a16="http://schemas.microsoft.com/office/drawing/2014/main" id="{B4B5FE64-7F0A-489F-0729-6C866BA69281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55">
                            <a:alphaModFix amt="0"/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10004425" y="4651375"/>
                            <a:ext cx="1444625" cy="12192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8" name="スライド番号プレースホルダー 17">
            <a:extLst>
              <a:ext uri="{FF2B5EF4-FFF2-40B4-BE49-F238E27FC236}">
                <a16:creationId xmlns:a16="http://schemas.microsoft.com/office/drawing/2014/main" id="{9B32D829-0F14-D6D3-35C7-B64224FC8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720000" cy="365125"/>
          </a:xfrm>
        </p:spPr>
        <p:txBody>
          <a:bodyPr/>
          <a:lstStyle/>
          <a:p>
            <a:pPr algn="ctr"/>
            <a:fld id="{345356AC-C513-462B-8419-A4B726235953}" type="slidenum">
              <a:rPr kumimoji="1" lang="ja-JP" altLang="en-US" sz="1100" smtClean="0">
                <a:solidFill>
                  <a:schemeClr val="tx1"/>
                </a:solidFill>
              </a:rPr>
              <a:pPr algn="ctr"/>
              <a:t>4</a:t>
            </a:fld>
            <a:endParaRPr kumimoji="1" lang="ja-JP" altLang="en-US" sz="1100">
              <a:solidFill>
                <a:schemeClr val="tx1"/>
              </a:solidFill>
            </a:endParaRPr>
          </a:p>
        </p:txBody>
      </p:sp>
      <p:sp>
        <p:nvSpPr>
          <p:cNvPr id="35" name="フッター プレースホルダー 5">
            <a:extLst>
              <a:ext uri="{FF2B5EF4-FFF2-40B4-BE49-F238E27FC236}">
                <a16:creationId xmlns:a16="http://schemas.microsoft.com/office/drawing/2014/main" id="{97A9E1DA-B164-9ABA-C2B4-F34548B04A1B}"/>
              </a:ext>
            </a:extLst>
          </p:cNvPr>
          <p:cNvSpPr>
            <a:spLocks noGrp="1"/>
          </p:cNvSpPr>
          <p:nvPr/>
        </p:nvSpPr>
        <p:spPr>
          <a:xfrm>
            <a:off x="10626755" y="6615812"/>
            <a:ext cx="1565245" cy="250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on Aug 18, 2025</a:t>
            </a:r>
            <a:endParaRPr kumimoji="1" lang="ja-JP" altLang="en-US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670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テキスト ボックス 1039">
            <a:extLst>
              <a:ext uri="{FF2B5EF4-FFF2-40B4-BE49-F238E27FC236}">
                <a16:creationId xmlns:a16="http://schemas.microsoft.com/office/drawing/2014/main" id="{7E267F16-F5F9-4BAA-FC8E-284797FA50A1}"/>
              </a:ext>
            </a:extLst>
          </p:cNvPr>
          <p:cNvSpPr txBox="1"/>
          <p:nvPr/>
        </p:nvSpPr>
        <p:spPr>
          <a:xfrm>
            <a:off x="207895" y="80277"/>
            <a:ext cx="69939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Please double c</a:t>
            </a:r>
            <a:r>
              <a:rPr lang="ja-JP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lick the 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below </a:t>
            </a:r>
            <a:r>
              <a:rPr lang="ja-JP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picture to go to your favorite restaurant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5D609F1-06D9-84E2-ECFC-AF6D07E60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720000" cy="365125"/>
          </a:xfrm>
        </p:spPr>
        <p:txBody>
          <a:bodyPr/>
          <a:lstStyle/>
          <a:p>
            <a:pPr algn="ctr"/>
            <a:fld id="{345356AC-C513-462B-8419-A4B726235953}" type="slidenum">
              <a:rPr kumimoji="1" lang="ja-JP" altLang="en-US" sz="1100" smtClean="0">
                <a:solidFill>
                  <a:schemeClr val="tx1"/>
                </a:solidFill>
              </a:rPr>
              <a:pPr algn="ctr"/>
              <a:t>5</a:t>
            </a:fld>
            <a:endParaRPr kumimoji="1" lang="ja-JP" altLang="en-US" sz="1100">
              <a:solidFill>
                <a:schemeClr val="tx1"/>
              </a:solidFill>
            </a:endParaRP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77A2131F-39F4-7DE5-FCA3-59AA4D9D21EC}"/>
              </a:ext>
            </a:extLst>
          </p:cNvPr>
          <p:cNvGrpSpPr/>
          <p:nvPr/>
        </p:nvGrpSpPr>
        <p:grpSpPr>
          <a:xfrm>
            <a:off x="420361" y="488877"/>
            <a:ext cx="10758782" cy="6269667"/>
            <a:chOff x="420361" y="488877"/>
            <a:chExt cx="10758782" cy="6269667"/>
          </a:xfrm>
        </p:grpSpPr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7AB09EBE-8939-61CC-06B8-940DBD8CAC0B}"/>
                </a:ext>
              </a:extLst>
            </p:cNvPr>
            <p:cNvSpPr txBox="1"/>
            <p:nvPr/>
          </p:nvSpPr>
          <p:spPr>
            <a:xfrm>
              <a:off x="5393026" y="504859"/>
              <a:ext cx="41040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Clr>
                  <a:schemeClr val="accent1"/>
                </a:buClr>
                <a:buFont typeface="Wingdings" panose="05000000000000000000" pitchFamily="2" charset="2"/>
                <a:buChar char=""/>
              </a:pPr>
              <a:r>
                <a:rPr lang="en-US" altLang="ja-JP" sz="2000" b="1" dirty="0"/>
                <a:t>Fast</a:t>
              </a:r>
              <a:r>
                <a:rPr lang="ja-JP" altLang="en-US" sz="2000" b="1" dirty="0"/>
                <a:t> </a:t>
              </a:r>
              <a:r>
                <a:rPr lang="en-US" altLang="ja-JP" sz="2000" b="1" dirty="0"/>
                <a:t>Food / </a:t>
              </a:r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ファストフード</a:t>
              </a: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A16E660F-2834-3B28-2EAC-4E49A8C61962}"/>
                </a:ext>
              </a:extLst>
            </p:cNvPr>
            <p:cNvSpPr txBox="1"/>
            <p:nvPr/>
          </p:nvSpPr>
          <p:spPr>
            <a:xfrm>
              <a:off x="420361" y="2784508"/>
              <a:ext cx="473172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Clr>
                  <a:schemeClr val="accent1"/>
                </a:buClr>
                <a:buFont typeface="Wingdings" panose="05000000000000000000" pitchFamily="2" charset="2"/>
                <a:buChar char=""/>
              </a:pPr>
              <a:r>
                <a:rPr lang="en-US" altLang="ja-JP" sz="2000" b="1" dirty="0"/>
                <a:t>Café</a:t>
              </a:r>
              <a:r>
                <a:rPr lang="ja-JP" altLang="en-US" sz="2000" b="1" dirty="0"/>
                <a:t>・</a:t>
              </a:r>
              <a:r>
                <a:rPr lang="en-US" altLang="ja-JP" sz="2000" b="1" dirty="0"/>
                <a:t>Sweets / </a:t>
              </a:r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カフェ・スイーツ</a:t>
              </a:r>
            </a:p>
          </p:txBody>
        </p:sp>
        <p:sp>
          <p:nvSpPr>
            <p:cNvPr id="1031" name="テキスト ボックス 1030">
              <a:extLst>
                <a:ext uri="{FF2B5EF4-FFF2-40B4-BE49-F238E27FC236}">
                  <a16:creationId xmlns:a16="http://schemas.microsoft.com/office/drawing/2014/main" id="{5C66FA93-BFC2-A628-5DAB-440AE21E3BEA}"/>
                </a:ext>
              </a:extLst>
            </p:cNvPr>
            <p:cNvSpPr txBox="1"/>
            <p:nvPr/>
          </p:nvSpPr>
          <p:spPr>
            <a:xfrm>
              <a:off x="6488386" y="2675872"/>
              <a:ext cx="368169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Clr>
                  <a:schemeClr val="accent1"/>
                </a:buClr>
                <a:buFont typeface="Wingdings" panose="05000000000000000000" pitchFamily="2" charset="2"/>
                <a:buChar char=""/>
              </a:pPr>
              <a:r>
                <a:rPr lang="en-US" altLang="ja-JP" sz="2000" b="1" dirty="0"/>
                <a:t>Take out / </a:t>
              </a:r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テークアウト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FD2F36C4-EDFA-C3B8-8A4D-540C2359B446}"/>
                </a:ext>
              </a:extLst>
            </p:cNvPr>
            <p:cNvSpPr txBox="1"/>
            <p:nvPr/>
          </p:nvSpPr>
          <p:spPr>
            <a:xfrm>
              <a:off x="420361" y="488877"/>
              <a:ext cx="479866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Clr>
                  <a:schemeClr val="accent1"/>
                </a:buClr>
                <a:buFont typeface="Wingdings" panose="05000000000000000000" pitchFamily="2" charset="2"/>
                <a:buChar char=""/>
              </a:pPr>
              <a:r>
                <a:rPr lang="en-US" altLang="ja-JP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Restaurants with V</a:t>
              </a:r>
              <a:r>
                <a:rPr lang="en-US" altLang="ja-JP" sz="2000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egetarian menu/ </a:t>
              </a:r>
              <a:r>
                <a:rPr lang="ja-JP" altLang="en-US" sz="2000" b="1" i="0" dirty="0"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</a:rPr>
                <a:t>ベジタリアン メニューのあるレストラン</a:t>
              </a:r>
              <a:endPara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ACB574B0-8A22-619F-87E9-189AD9066734}"/>
                </a:ext>
              </a:extLst>
            </p:cNvPr>
            <p:cNvSpPr txBox="1"/>
            <p:nvPr/>
          </p:nvSpPr>
          <p:spPr>
            <a:xfrm>
              <a:off x="420361" y="4816269"/>
              <a:ext cx="427972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Clr>
                  <a:schemeClr val="accent1"/>
                </a:buClr>
                <a:buFont typeface="Wingdings" panose="05000000000000000000" pitchFamily="2" charset="2"/>
                <a:buChar char=""/>
              </a:pPr>
              <a:r>
                <a:rPr lang="en-US" altLang="ja-JP" sz="2000" b="1" dirty="0"/>
                <a:t>Family restaurant / </a:t>
              </a:r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ファミレス</a:t>
              </a:r>
            </a:p>
          </p:txBody>
        </p:sp>
        <p:grpSp>
          <p:nvGrpSpPr>
            <p:cNvPr id="1048" name="グループ化 1047">
              <a:extLst>
                <a:ext uri="{FF2B5EF4-FFF2-40B4-BE49-F238E27FC236}">
                  <a16:creationId xmlns:a16="http://schemas.microsoft.com/office/drawing/2014/main" id="{8642E8BE-8C68-E7CA-F961-8595CF934269}"/>
                </a:ext>
              </a:extLst>
            </p:cNvPr>
            <p:cNvGrpSpPr/>
            <p:nvPr/>
          </p:nvGrpSpPr>
          <p:grpSpPr>
            <a:xfrm>
              <a:off x="5510778" y="836612"/>
              <a:ext cx="2039937" cy="1533597"/>
              <a:chOff x="5160963" y="836612"/>
              <a:chExt cx="2039937" cy="1533597"/>
            </a:xfrm>
          </p:grpSpPr>
          <p:pic>
            <p:nvPicPr>
              <p:cNvPr id="27" name="図 26">
                <a:extLst>
                  <a:ext uri="{FF2B5EF4-FFF2-40B4-BE49-F238E27FC236}">
                    <a16:creationId xmlns:a16="http://schemas.microsoft.com/office/drawing/2014/main" id="{E6EDB3C8-3B3C-123F-A7CD-0E81A10046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45226" y="888753"/>
                <a:ext cx="1871634" cy="1481456"/>
              </a:xfrm>
              <a:prstGeom prst="rect">
                <a:avLst/>
              </a:prstGeom>
            </p:spPr>
          </p:pic>
          <p:graphicFrame>
            <p:nvGraphicFramePr>
              <p:cNvPr id="1047" name="オブジェクト 1046">
                <a:extLst>
                  <a:ext uri="{FF2B5EF4-FFF2-40B4-BE49-F238E27FC236}">
                    <a16:creationId xmlns:a16="http://schemas.microsoft.com/office/drawing/2014/main" id="{FF791545-745C-8F98-0D06-8D033AC20BB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91002493"/>
                  </p:ext>
                </p:extLst>
              </p:nvPr>
            </p:nvGraphicFramePr>
            <p:xfrm>
              <a:off x="5160963" y="836612"/>
              <a:ext cx="2039937" cy="147364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showAsIcon="1" r:id="rId3" imgW="1277280" imgH="923400" progId="Excel.Sheet.12">
                      <p:embed/>
                    </p:oleObj>
                  </mc:Choice>
                  <mc:Fallback>
                    <p:oleObj name="Worksheet" showAsIcon="1" r:id="rId3" imgW="1277280" imgH="923400" progId="Excel.Sheet.12">
                      <p:embed/>
                      <p:pic>
                        <p:nvPicPr>
                          <p:cNvPr id="1047" name="オブジェクト 1046">
                            <a:extLst>
                              <a:ext uri="{FF2B5EF4-FFF2-40B4-BE49-F238E27FC236}">
                                <a16:creationId xmlns:a16="http://schemas.microsoft.com/office/drawing/2014/main" id="{FF791545-745C-8F98-0D06-8D033AC20BB0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4">
                            <a:alphaModFix amt="0"/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5160963" y="836612"/>
                            <a:ext cx="2039937" cy="147364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051" name="グループ化 1050">
              <a:extLst>
                <a:ext uri="{FF2B5EF4-FFF2-40B4-BE49-F238E27FC236}">
                  <a16:creationId xmlns:a16="http://schemas.microsoft.com/office/drawing/2014/main" id="{9D120295-E951-309F-05E2-C6D875634261}"/>
                </a:ext>
              </a:extLst>
            </p:cNvPr>
            <p:cNvGrpSpPr/>
            <p:nvPr/>
          </p:nvGrpSpPr>
          <p:grpSpPr>
            <a:xfrm>
              <a:off x="7276078" y="869950"/>
              <a:ext cx="2001837" cy="1678213"/>
              <a:chOff x="6926263" y="869950"/>
              <a:chExt cx="2001837" cy="1678213"/>
            </a:xfrm>
          </p:grpSpPr>
          <p:pic>
            <p:nvPicPr>
              <p:cNvPr id="29" name="図 28">
                <a:extLst>
                  <a:ext uri="{FF2B5EF4-FFF2-40B4-BE49-F238E27FC236}">
                    <a16:creationId xmlns:a16="http://schemas.microsoft.com/office/drawing/2014/main" id="{E0D64A0B-DFBD-3B17-6104-2AF0227B77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76015" y="902100"/>
                <a:ext cx="1585097" cy="1646063"/>
              </a:xfrm>
              <a:prstGeom prst="rect">
                <a:avLst/>
              </a:prstGeom>
            </p:spPr>
          </p:pic>
          <p:graphicFrame>
            <p:nvGraphicFramePr>
              <p:cNvPr id="1050" name="オブジェクト 1049">
                <a:extLst>
                  <a:ext uri="{FF2B5EF4-FFF2-40B4-BE49-F238E27FC236}">
                    <a16:creationId xmlns:a16="http://schemas.microsoft.com/office/drawing/2014/main" id="{8F7B677A-419A-36C6-5633-538AEFB2194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44654729"/>
                  </p:ext>
                </p:extLst>
              </p:nvPr>
            </p:nvGraphicFramePr>
            <p:xfrm>
              <a:off x="6926263" y="869950"/>
              <a:ext cx="2001837" cy="1447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showAsIcon="1" r:id="rId6" imgW="1277280" imgH="923400" progId="Excel.Sheet.12">
                      <p:embed/>
                    </p:oleObj>
                  </mc:Choice>
                  <mc:Fallback>
                    <p:oleObj name="Worksheet" showAsIcon="1" r:id="rId6" imgW="1277280" imgH="923400" progId="Excel.Sheet.12">
                      <p:embed/>
                      <p:pic>
                        <p:nvPicPr>
                          <p:cNvPr id="1050" name="オブジェクト 1049">
                            <a:extLst>
                              <a:ext uri="{FF2B5EF4-FFF2-40B4-BE49-F238E27FC236}">
                                <a16:creationId xmlns:a16="http://schemas.microsoft.com/office/drawing/2014/main" id="{8F7B677A-419A-36C6-5633-538AEFB21947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7">
                            <a:alphaModFix amt="0"/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6926263" y="869950"/>
                            <a:ext cx="2001837" cy="14478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053" name="グループ化 1052">
              <a:extLst>
                <a:ext uri="{FF2B5EF4-FFF2-40B4-BE49-F238E27FC236}">
                  <a16:creationId xmlns:a16="http://schemas.microsoft.com/office/drawing/2014/main" id="{B8AD5431-2313-67DD-0D9E-EF415315DCE6}"/>
                </a:ext>
              </a:extLst>
            </p:cNvPr>
            <p:cNvGrpSpPr/>
            <p:nvPr/>
          </p:nvGrpSpPr>
          <p:grpSpPr>
            <a:xfrm>
              <a:off x="8998515" y="844253"/>
              <a:ext cx="2157413" cy="1594147"/>
              <a:chOff x="8648700" y="844253"/>
              <a:chExt cx="2157413" cy="1594147"/>
            </a:xfrm>
          </p:grpSpPr>
          <p:pic>
            <p:nvPicPr>
              <p:cNvPr id="33" name="図 32">
                <a:extLst>
                  <a:ext uri="{FF2B5EF4-FFF2-40B4-BE49-F238E27FC236}">
                    <a16:creationId xmlns:a16="http://schemas.microsoft.com/office/drawing/2014/main" id="{B67B9963-E7CF-4D55-CAFF-DFFB3045A5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820267" y="844253"/>
                <a:ext cx="1889924" cy="1469263"/>
              </a:xfrm>
              <a:prstGeom prst="rect">
                <a:avLst/>
              </a:prstGeom>
            </p:spPr>
          </p:pic>
          <p:graphicFrame>
            <p:nvGraphicFramePr>
              <p:cNvPr id="1052" name="オブジェクト 1051">
                <a:extLst>
                  <a:ext uri="{FF2B5EF4-FFF2-40B4-BE49-F238E27FC236}">
                    <a16:creationId xmlns:a16="http://schemas.microsoft.com/office/drawing/2014/main" id="{5C0C4286-3ACC-E3E4-BFF6-8CC9CB99994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74414596"/>
                  </p:ext>
                </p:extLst>
              </p:nvPr>
            </p:nvGraphicFramePr>
            <p:xfrm>
              <a:off x="8648700" y="876300"/>
              <a:ext cx="2157413" cy="1562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showAsIcon="1" r:id="rId9" imgW="1277280" imgH="923400" progId="Excel.Sheet.12">
                      <p:embed/>
                    </p:oleObj>
                  </mc:Choice>
                  <mc:Fallback>
                    <p:oleObj name="Worksheet" showAsIcon="1" r:id="rId9" imgW="1277280" imgH="923400" progId="Excel.Sheet.12">
                      <p:embed/>
                      <p:pic>
                        <p:nvPicPr>
                          <p:cNvPr id="1052" name="オブジェクト 1051">
                            <a:extLst>
                              <a:ext uri="{FF2B5EF4-FFF2-40B4-BE49-F238E27FC236}">
                                <a16:creationId xmlns:a16="http://schemas.microsoft.com/office/drawing/2014/main" id="{5C0C4286-3ACC-E3E4-BFF6-8CC9CB99994E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0">
                            <a:alphaModFix amt="0"/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8648700" y="876300"/>
                            <a:ext cx="2157413" cy="15621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11E067C9-BDDC-C587-434B-5E425AD38F91}"/>
                </a:ext>
              </a:extLst>
            </p:cNvPr>
            <p:cNvGrpSpPr/>
            <p:nvPr/>
          </p:nvGrpSpPr>
          <p:grpSpPr>
            <a:xfrm>
              <a:off x="2477995" y="3152950"/>
              <a:ext cx="1889924" cy="1633870"/>
              <a:chOff x="2477995" y="3044402"/>
              <a:chExt cx="1889924" cy="1633870"/>
            </a:xfrm>
          </p:grpSpPr>
          <p:pic>
            <p:nvPicPr>
              <p:cNvPr id="36" name="図 35">
                <a:extLst>
                  <a:ext uri="{FF2B5EF4-FFF2-40B4-BE49-F238E27FC236}">
                    <a16:creationId xmlns:a16="http://schemas.microsoft.com/office/drawing/2014/main" id="{CB5E8A25-FE30-669A-A051-1732C186DD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77995" y="3044402"/>
                <a:ext cx="1889924" cy="1633870"/>
              </a:xfrm>
              <a:prstGeom prst="rect">
                <a:avLst/>
              </a:prstGeom>
            </p:spPr>
          </p:pic>
          <p:graphicFrame>
            <p:nvGraphicFramePr>
              <p:cNvPr id="7" name="オブジェクト 6">
                <a:extLst>
                  <a:ext uri="{FF2B5EF4-FFF2-40B4-BE49-F238E27FC236}">
                    <a16:creationId xmlns:a16="http://schemas.microsoft.com/office/drawing/2014/main" id="{12D21695-3210-1734-CDD3-DE1E1769766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61121559"/>
                  </p:ext>
                </p:extLst>
              </p:nvPr>
            </p:nvGraphicFramePr>
            <p:xfrm>
              <a:off x="2692400" y="3253777"/>
              <a:ext cx="1484313" cy="12811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showAsIcon="1" r:id="rId12" imgW="776160" imgH="670680" progId="Excel.Sheet.12">
                      <p:embed/>
                    </p:oleObj>
                  </mc:Choice>
                  <mc:Fallback>
                    <p:oleObj name="Worksheet" showAsIcon="1" r:id="rId12" imgW="776160" imgH="670680" progId="Excel.Sheet.12">
                      <p:embed/>
                      <p:pic>
                        <p:nvPicPr>
                          <p:cNvPr id="7" name="オブジェクト 6">
                            <a:extLst>
                              <a:ext uri="{FF2B5EF4-FFF2-40B4-BE49-F238E27FC236}">
                                <a16:creationId xmlns:a16="http://schemas.microsoft.com/office/drawing/2014/main" id="{12D21695-3210-1734-CDD3-DE1E1769766A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3">
                            <a:alphaModFix amt="0"/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2692400" y="3253777"/>
                            <a:ext cx="1484313" cy="128111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E1B62193-2763-8169-53BB-49B4739F8B22}"/>
                </a:ext>
              </a:extLst>
            </p:cNvPr>
            <p:cNvGrpSpPr/>
            <p:nvPr/>
          </p:nvGrpSpPr>
          <p:grpSpPr>
            <a:xfrm>
              <a:off x="4423851" y="3152950"/>
              <a:ext cx="1981372" cy="1621677"/>
              <a:chOff x="4423851" y="3044402"/>
              <a:chExt cx="1981372" cy="1621677"/>
            </a:xfrm>
          </p:grpSpPr>
          <p:pic>
            <p:nvPicPr>
              <p:cNvPr id="6" name="図 5">
                <a:extLst>
                  <a:ext uri="{FF2B5EF4-FFF2-40B4-BE49-F238E27FC236}">
                    <a16:creationId xmlns:a16="http://schemas.microsoft.com/office/drawing/2014/main" id="{A869551E-F701-70F1-4E67-0657F3356B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23851" y="3044402"/>
                <a:ext cx="1981372" cy="1621677"/>
              </a:xfrm>
              <a:prstGeom prst="rect">
                <a:avLst/>
              </a:prstGeom>
            </p:spPr>
          </p:pic>
          <p:graphicFrame>
            <p:nvGraphicFramePr>
              <p:cNvPr id="10" name="オブジェクト 9">
                <a:extLst>
                  <a:ext uri="{FF2B5EF4-FFF2-40B4-BE49-F238E27FC236}">
                    <a16:creationId xmlns:a16="http://schemas.microsoft.com/office/drawing/2014/main" id="{1BD12696-89DF-6433-F248-B09D5D54D29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45828619"/>
                  </p:ext>
                </p:extLst>
              </p:nvPr>
            </p:nvGraphicFramePr>
            <p:xfrm>
              <a:off x="4630738" y="3242665"/>
              <a:ext cx="1460500" cy="12620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showAsIcon="1" r:id="rId15" imgW="776160" imgH="670680" progId="Excel.Sheet.12">
                      <p:embed/>
                    </p:oleObj>
                  </mc:Choice>
                  <mc:Fallback>
                    <p:oleObj name="Worksheet" showAsIcon="1" r:id="rId15" imgW="776160" imgH="670680" progId="Excel.Sheet.12">
                      <p:embed/>
                      <p:pic>
                        <p:nvPicPr>
                          <p:cNvPr id="10" name="オブジェクト 9">
                            <a:extLst>
                              <a:ext uri="{FF2B5EF4-FFF2-40B4-BE49-F238E27FC236}">
                                <a16:creationId xmlns:a16="http://schemas.microsoft.com/office/drawing/2014/main" id="{1BD12696-89DF-6433-F248-B09D5D54D295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6">
                            <a:alphaModFix amt="0"/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4630738" y="3242665"/>
                            <a:ext cx="1460500" cy="126206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B2EE492B-D37F-BF4E-C345-2E8620332481}"/>
                </a:ext>
              </a:extLst>
            </p:cNvPr>
            <p:cNvGrpSpPr/>
            <p:nvPr/>
          </p:nvGrpSpPr>
          <p:grpSpPr>
            <a:xfrm>
              <a:off x="748606" y="5079504"/>
              <a:ext cx="2327112" cy="1679040"/>
              <a:chOff x="748606" y="5170122"/>
              <a:chExt cx="2327112" cy="1679040"/>
            </a:xfrm>
          </p:grpSpPr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1227679-3E68-87B5-F3A2-BC0129E9B544}"/>
                  </a:ext>
                </a:extLst>
              </p:cNvPr>
              <p:cNvGrpSpPr/>
              <p:nvPr/>
            </p:nvGrpSpPr>
            <p:grpSpPr>
              <a:xfrm>
                <a:off x="748606" y="5170122"/>
                <a:ext cx="2327112" cy="1679040"/>
                <a:chOff x="748606" y="5170122"/>
                <a:chExt cx="2327112" cy="1679040"/>
              </a:xfrm>
            </p:grpSpPr>
            <p:pic>
              <p:nvPicPr>
                <p:cNvPr id="1043" name="図 1042">
                  <a:extLst>
                    <a:ext uri="{FF2B5EF4-FFF2-40B4-BE49-F238E27FC236}">
                      <a16:creationId xmlns:a16="http://schemas.microsoft.com/office/drawing/2014/main" id="{34328F5F-7F6E-982B-F4F6-64E46C9C99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8606" y="5223680"/>
                  <a:ext cx="2327112" cy="1512000"/>
                </a:xfrm>
                <a:prstGeom prst="rect">
                  <a:avLst/>
                </a:prstGeom>
              </p:spPr>
            </p:pic>
            <p:graphicFrame>
              <p:nvGraphicFramePr>
                <p:cNvPr id="4" name="オブジェクト 3">
                  <a:extLst>
                    <a:ext uri="{FF2B5EF4-FFF2-40B4-BE49-F238E27FC236}">
                      <a16:creationId xmlns:a16="http://schemas.microsoft.com/office/drawing/2014/main" id="{A76F70FD-F149-E300-3E0A-0CF889D66B30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815167973"/>
                    </p:ext>
                  </p:extLst>
                </p:nvPr>
              </p:nvGraphicFramePr>
              <p:xfrm>
                <a:off x="914400" y="5170122"/>
                <a:ext cx="1938130" cy="167904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Worksheet" showAsIcon="1" r:id="rId18" imgW="914294" imgH="792338" progId="Excel.Sheet.12">
                        <p:embed/>
                      </p:oleObj>
                    </mc:Choice>
                    <mc:Fallback>
                      <p:oleObj name="Worksheet" showAsIcon="1" r:id="rId18" imgW="914294" imgH="792338" progId="Excel.Sheet.12">
                        <p:embed/>
                        <p:pic>
                          <p:nvPicPr>
                            <p:cNvPr id="4" name="オブジェクト 3">
                              <a:extLst>
                                <a:ext uri="{FF2B5EF4-FFF2-40B4-BE49-F238E27FC236}">
                                  <a16:creationId xmlns:a16="http://schemas.microsoft.com/office/drawing/2014/main" id="{A76F70FD-F149-E300-3E0A-0CF889D66B30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9">
                              <a:alphaModFix amt="0"/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14400" y="5170122"/>
                              <a:ext cx="1938130" cy="167904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13" name="オブジェクト 12">
                <a:extLst>
                  <a:ext uri="{FF2B5EF4-FFF2-40B4-BE49-F238E27FC236}">
                    <a16:creationId xmlns:a16="http://schemas.microsoft.com/office/drawing/2014/main" id="{9690C638-291B-2BB1-00F2-659C3CFE9D8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23610669"/>
                  </p:ext>
                </p:extLst>
              </p:nvPr>
            </p:nvGraphicFramePr>
            <p:xfrm>
              <a:off x="1014413" y="5262693"/>
              <a:ext cx="1646237" cy="14208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showAsIcon="1" r:id="rId20" imgW="776160" imgH="670680" progId="Excel.Sheet.12">
                      <p:embed/>
                    </p:oleObj>
                  </mc:Choice>
                  <mc:Fallback>
                    <p:oleObj name="Worksheet" showAsIcon="1" r:id="rId20" imgW="776160" imgH="670680" progId="Excel.Sheet.12">
                      <p:embed/>
                      <p:pic>
                        <p:nvPicPr>
                          <p:cNvPr id="13" name="オブジェクト 12">
                            <a:extLst>
                              <a:ext uri="{FF2B5EF4-FFF2-40B4-BE49-F238E27FC236}">
                                <a16:creationId xmlns:a16="http://schemas.microsoft.com/office/drawing/2014/main" id="{9690C638-291B-2BB1-00F2-659C3CFE9D8C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1">
                            <a:alphaModFix amt="0"/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1014413" y="5262693"/>
                            <a:ext cx="1646237" cy="142081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C26DB01B-DA6A-9260-44D7-0867C8171325}"/>
                </a:ext>
              </a:extLst>
            </p:cNvPr>
            <p:cNvGrpSpPr/>
            <p:nvPr/>
          </p:nvGrpSpPr>
          <p:grpSpPr>
            <a:xfrm>
              <a:off x="6895154" y="3093105"/>
              <a:ext cx="1981372" cy="1647271"/>
              <a:chOff x="6779740" y="3050498"/>
              <a:chExt cx="1981372" cy="1647271"/>
            </a:xfrm>
          </p:grpSpPr>
          <p:pic>
            <p:nvPicPr>
              <p:cNvPr id="19" name="図 18">
                <a:extLst>
                  <a:ext uri="{FF2B5EF4-FFF2-40B4-BE49-F238E27FC236}">
                    <a16:creationId xmlns:a16="http://schemas.microsoft.com/office/drawing/2014/main" id="{4330FDCB-0703-EB89-3D6C-24336E05AE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79740" y="3050498"/>
                <a:ext cx="1981372" cy="1609483"/>
              </a:xfrm>
              <a:prstGeom prst="rect">
                <a:avLst/>
              </a:prstGeom>
            </p:spPr>
          </p:pic>
          <p:graphicFrame>
            <p:nvGraphicFramePr>
              <p:cNvPr id="11" name="オブジェクト 10">
                <a:extLst>
                  <a:ext uri="{FF2B5EF4-FFF2-40B4-BE49-F238E27FC236}">
                    <a16:creationId xmlns:a16="http://schemas.microsoft.com/office/drawing/2014/main" id="{7CCFF26E-DA71-6119-A55B-79577E93902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86632941"/>
                  </p:ext>
                </p:extLst>
              </p:nvPr>
            </p:nvGraphicFramePr>
            <p:xfrm>
              <a:off x="6870670" y="3083896"/>
              <a:ext cx="1862906" cy="16138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showAsIcon="1" r:id="rId23" imgW="914294" imgH="792338" progId="Excel.Sheet.12">
                      <p:embed/>
                    </p:oleObj>
                  </mc:Choice>
                  <mc:Fallback>
                    <p:oleObj name="Worksheet" showAsIcon="1" r:id="rId23" imgW="914294" imgH="792338" progId="Excel.Sheet.12">
                      <p:embed/>
                      <p:pic>
                        <p:nvPicPr>
                          <p:cNvPr id="11" name="オブジェクト 10">
                            <a:extLst>
                              <a:ext uri="{FF2B5EF4-FFF2-40B4-BE49-F238E27FC236}">
                                <a16:creationId xmlns:a16="http://schemas.microsoft.com/office/drawing/2014/main" id="{7CCFF26E-DA71-6119-A55B-79577E93902C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4">
                            <a:alphaModFix amt="0"/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6870670" y="3083896"/>
                            <a:ext cx="1862906" cy="161387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E52A675D-9CB6-4823-8018-AD2BBF66896C}"/>
                </a:ext>
              </a:extLst>
            </p:cNvPr>
            <p:cNvGrpSpPr/>
            <p:nvPr/>
          </p:nvGrpSpPr>
          <p:grpSpPr>
            <a:xfrm>
              <a:off x="9083824" y="3087149"/>
              <a:ext cx="1810669" cy="1567405"/>
              <a:chOff x="8968410" y="3014725"/>
              <a:chExt cx="1810669" cy="1567405"/>
            </a:xfrm>
          </p:grpSpPr>
          <p:pic>
            <p:nvPicPr>
              <p:cNvPr id="49" name="図 48">
                <a:extLst>
                  <a:ext uri="{FF2B5EF4-FFF2-40B4-BE49-F238E27FC236}">
                    <a16:creationId xmlns:a16="http://schemas.microsoft.com/office/drawing/2014/main" id="{A0D1DEF7-81AB-C662-B603-D4310CD555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68410" y="3014725"/>
                <a:ext cx="1810669" cy="1560711"/>
              </a:xfrm>
              <a:prstGeom prst="rect">
                <a:avLst/>
              </a:prstGeom>
            </p:spPr>
          </p:pic>
          <p:graphicFrame>
            <p:nvGraphicFramePr>
              <p:cNvPr id="16" name="オブジェクト 15">
                <a:extLst>
                  <a:ext uri="{FF2B5EF4-FFF2-40B4-BE49-F238E27FC236}">
                    <a16:creationId xmlns:a16="http://schemas.microsoft.com/office/drawing/2014/main" id="{86964EBC-9EF1-0F67-ED00-67834D81349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22189582"/>
                  </p:ext>
                </p:extLst>
              </p:nvPr>
            </p:nvGraphicFramePr>
            <p:xfrm>
              <a:off x="9009199" y="3079980"/>
              <a:ext cx="1733943" cy="15021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showAsIcon="1" r:id="rId26" imgW="914294" imgH="792338" progId="Excel.Sheet.12">
                      <p:embed/>
                    </p:oleObj>
                  </mc:Choice>
                  <mc:Fallback>
                    <p:oleObj name="Worksheet" showAsIcon="1" r:id="rId26" imgW="914294" imgH="792338" progId="Excel.Sheet.12">
                      <p:embed/>
                      <p:pic>
                        <p:nvPicPr>
                          <p:cNvPr id="16" name="オブジェクト 15">
                            <a:extLst>
                              <a:ext uri="{FF2B5EF4-FFF2-40B4-BE49-F238E27FC236}">
                                <a16:creationId xmlns:a16="http://schemas.microsoft.com/office/drawing/2014/main" id="{86964EBC-9EF1-0F67-ED00-67834D81349A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7">
                            <a:alphaModFix amt="0"/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9009199" y="3079980"/>
                            <a:ext cx="1733943" cy="15021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AA24E955-66B7-5A4C-6C94-6C10D92CBC98}"/>
                </a:ext>
              </a:extLst>
            </p:cNvPr>
            <p:cNvGrpSpPr/>
            <p:nvPr/>
          </p:nvGrpSpPr>
          <p:grpSpPr>
            <a:xfrm>
              <a:off x="6962710" y="4763719"/>
              <a:ext cx="1938716" cy="1665014"/>
              <a:chOff x="6847296" y="4816269"/>
              <a:chExt cx="1938716" cy="1665014"/>
            </a:xfrm>
          </p:grpSpPr>
          <p:pic>
            <p:nvPicPr>
              <p:cNvPr id="24" name="図 23">
                <a:extLst>
                  <a:ext uri="{FF2B5EF4-FFF2-40B4-BE49-F238E27FC236}">
                    <a16:creationId xmlns:a16="http://schemas.microsoft.com/office/drawing/2014/main" id="{DAFF7136-6721-E299-5D2B-B86D10B899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47296" y="4816269"/>
                <a:ext cx="1938716" cy="1665014"/>
              </a:xfrm>
              <a:prstGeom prst="rect">
                <a:avLst/>
              </a:prstGeom>
            </p:spPr>
          </p:pic>
          <p:graphicFrame>
            <p:nvGraphicFramePr>
              <p:cNvPr id="26" name="オブジェクト 25">
                <a:extLst>
                  <a:ext uri="{FF2B5EF4-FFF2-40B4-BE49-F238E27FC236}">
                    <a16:creationId xmlns:a16="http://schemas.microsoft.com/office/drawing/2014/main" id="{FD4286D0-0B5E-2835-DB67-48073E7A005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97738737"/>
                  </p:ext>
                </p:extLst>
              </p:nvPr>
            </p:nvGraphicFramePr>
            <p:xfrm>
              <a:off x="6988649" y="4988088"/>
              <a:ext cx="1563687" cy="13509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showAsIcon="1" r:id="rId29" imgW="776160" imgH="670680" progId="Excel.Sheet.12">
                      <p:embed/>
                    </p:oleObj>
                  </mc:Choice>
                  <mc:Fallback>
                    <p:oleObj name="Worksheet" showAsIcon="1" r:id="rId29" imgW="776160" imgH="670680" progId="Excel.Sheet.12">
                      <p:embed/>
                      <p:pic>
                        <p:nvPicPr>
                          <p:cNvPr id="26" name="オブジェクト 25">
                            <a:extLst>
                              <a:ext uri="{FF2B5EF4-FFF2-40B4-BE49-F238E27FC236}">
                                <a16:creationId xmlns:a16="http://schemas.microsoft.com/office/drawing/2014/main" id="{FD4286D0-0B5E-2835-DB67-48073E7A005D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30">
                            <a:alphaModFix amt="0"/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6988649" y="4988088"/>
                            <a:ext cx="1563687" cy="135096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34401EC6-A3E6-AC2B-19D5-8CE155A87068}"/>
                </a:ext>
              </a:extLst>
            </p:cNvPr>
            <p:cNvGrpSpPr/>
            <p:nvPr/>
          </p:nvGrpSpPr>
          <p:grpSpPr>
            <a:xfrm>
              <a:off x="9124613" y="4763719"/>
              <a:ext cx="2054530" cy="1666506"/>
              <a:chOff x="9009199" y="4867868"/>
              <a:chExt cx="2054530" cy="1666506"/>
            </a:xfrm>
          </p:grpSpPr>
          <p:pic>
            <p:nvPicPr>
              <p:cNvPr id="25" name="図 24">
                <a:extLst>
                  <a:ext uri="{FF2B5EF4-FFF2-40B4-BE49-F238E27FC236}">
                    <a16:creationId xmlns:a16="http://schemas.microsoft.com/office/drawing/2014/main" id="{9D8F7E5C-930C-8801-E98A-8DB7D81C05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009199" y="4867868"/>
                <a:ext cx="2054530" cy="1621677"/>
              </a:xfrm>
              <a:prstGeom prst="rect">
                <a:avLst/>
              </a:prstGeom>
            </p:spPr>
          </p:pic>
          <p:graphicFrame>
            <p:nvGraphicFramePr>
              <p:cNvPr id="31" name="オブジェクト 30">
                <a:extLst>
                  <a:ext uri="{FF2B5EF4-FFF2-40B4-BE49-F238E27FC236}">
                    <a16:creationId xmlns:a16="http://schemas.microsoft.com/office/drawing/2014/main" id="{C5939B4B-A872-0E3E-60C2-DEA4E74D4C6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20321968"/>
                  </p:ext>
                </p:extLst>
              </p:nvPr>
            </p:nvGraphicFramePr>
            <p:xfrm>
              <a:off x="9089111" y="4936780"/>
              <a:ext cx="1844116" cy="159759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showAsIcon="1" r:id="rId32" imgW="914294" imgH="792338" progId="Excel.Sheet.12">
                      <p:embed/>
                    </p:oleObj>
                  </mc:Choice>
                  <mc:Fallback>
                    <p:oleObj name="Worksheet" showAsIcon="1" r:id="rId32" imgW="914294" imgH="792338" progId="Excel.Sheet.12">
                      <p:embed/>
                      <p:pic>
                        <p:nvPicPr>
                          <p:cNvPr id="31" name="オブジェクト 30">
                            <a:extLst>
                              <a:ext uri="{FF2B5EF4-FFF2-40B4-BE49-F238E27FC236}">
                                <a16:creationId xmlns:a16="http://schemas.microsoft.com/office/drawing/2014/main" id="{C5939B4B-A872-0E3E-60C2-DEA4E74D4C65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33">
                            <a:alphaModFix amt="0"/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9089111" y="4936780"/>
                            <a:ext cx="1844116" cy="159759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" name="オブジェクト 1">
              <a:extLst>
                <a:ext uri="{FF2B5EF4-FFF2-40B4-BE49-F238E27FC236}">
                  <a16:creationId xmlns:a16="http://schemas.microsoft.com/office/drawing/2014/main" id="{0790EF63-34D5-B120-2DE8-962EDBDC38F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8021727"/>
                </p:ext>
              </p:extLst>
            </p:nvPr>
          </p:nvGraphicFramePr>
          <p:xfrm>
            <a:off x="805188" y="859192"/>
            <a:ext cx="1573213" cy="1365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showAsIcon="1" r:id="rId34" imgW="914294" imgH="792338" progId="Excel.Sheet.12">
                    <p:embed/>
                  </p:oleObj>
                </mc:Choice>
                <mc:Fallback>
                  <p:oleObj name="Worksheet" showAsIcon="1" r:id="rId34" imgW="914294" imgH="792338" progId="Excel.Sheet.12">
                    <p:embed/>
                    <p:pic>
                      <p:nvPicPr>
                        <p:cNvPr id="2" name="オブジェクト 1">
                          <a:extLst>
                            <a:ext uri="{FF2B5EF4-FFF2-40B4-BE49-F238E27FC236}">
                              <a16:creationId xmlns:a16="http://schemas.microsoft.com/office/drawing/2014/main" id="{0790EF63-34D5-B120-2DE8-962EDBDC38F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5">
                          <a:alphaModFix amt="0"/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805188" y="859192"/>
                          <a:ext cx="1573213" cy="13652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4" name="グループ化 43">
              <a:extLst>
                <a:ext uri="{FF2B5EF4-FFF2-40B4-BE49-F238E27FC236}">
                  <a16:creationId xmlns:a16="http://schemas.microsoft.com/office/drawing/2014/main" id="{E95F42B0-9362-4924-F720-0B0286F6FA39}"/>
                </a:ext>
              </a:extLst>
            </p:cNvPr>
            <p:cNvGrpSpPr/>
            <p:nvPr/>
          </p:nvGrpSpPr>
          <p:grpSpPr>
            <a:xfrm>
              <a:off x="577861" y="1176620"/>
              <a:ext cx="2366216" cy="1646063"/>
              <a:chOff x="577861" y="1176620"/>
              <a:chExt cx="2366216" cy="1646063"/>
            </a:xfrm>
          </p:grpSpPr>
          <p:pic>
            <p:nvPicPr>
              <p:cNvPr id="41" name="図 40">
                <a:extLst>
                  <a:ext uri="{FF2B5EF4-FFF2-40B4-BE49-F238E27FC236}">
                    <a16:creationId xmlns:a16="http://schemas.microsoft.com/office/drawing/2014/main" id="{0F65A3C4-A127-744C-180D-4953EA53DB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7861" y="1176620"/>
                <a:ext cx="2366216" cy="1646063"/>
              </a:xfrm>
              <a:prstGeom prst="rect">
                <a:avLst/>
              </a:prstGeom>
            </p:spPr>
          </p:pic>
          <p:graphicFrame>
            <p:nvGraphicFramePr>
              <p:cNvPr id="43" name="オブジェクト 42">
                <a:extLst>
                  <a:ext uri="{FF2B5EF4-FFF2-40B4-BE49-F238E27FC236}">
                    <a16:creationId xmlns:a16="http://schemas.microsoft.com/office/drawing/2014/main" id="{E5BC6479-CCC7-27EF-FDC8-D1F35E169A4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30377608"/>
                  </p:ext>
                </p:extLst>
              </p:nvPr>
            </p:nvGraphicFramePr>
            <p:xfrm>
              <a:off x="785813" y="1316038"/>
              <a:ext cx="1644650" cy="11572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showAsIcon="1" r:id="rId37" imgW="1021680" imgH="719280" progId="Excel.Sheet.12">
                      <p:embed/>
                    </p:oleObj>
                  </mc:Choice>
                  <mc:Fallback>
                    <p:oleObj name="Worksheet" showAsIcon="1" r:id="rId37" imgW="1021680" imgH="719280" progId="Excel.Sheet.12">
                      <p:embed/>
                      <p:pic>
                        <p:nvPicPr>
                          <p:cNvPr id="43" name="オブジェクト 42">
                            <a:extLst>
                              <a:ext uri="{FF2B5EF4-FFF2-40B4-BE49-F238E27FC236}">
                                <a16:creationId xmlns:a16="http://schemas.microsoft.com/office/drawing/2014/main" id="{E5BC6479-CCC7-27EF-FDC8-D1F35E169A40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38">
                            <a:alphaModFix amt="0"/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785813" y="1316038"/>
                            <a:ext cx="1644650" cy="115728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6" name="グループ化 45">
              <a:extLst>
                <a:ext uri="{FF2B5EF4-FFF2-40B4-BE49-F238E27FC236}">
                  <a16:creationId xmlns:a16="http://schemas.microsoft.com/office/drawing/2014/main" id="{F543C68C-D157-91BC-46E1-EEA59923010A}"/>
                </a:ext>
              </a:extLst>
            </p:cNvPr>
            <p:cNvGrpSpPr/>
            <p:nvPr/>
          </p:nvGrpSpPr>
          <p:grpSpPr>
            <a:xfrm>
              <a:off x="577861" y="3113979"/>
              <a:ext cx="1822862" cy="1670449"/>
              <a:chOff x="577861" y="3113979"/>
              <a:chExt cx="1822862" cy="1670449"/>
            </a:xfrm>
          </p:grpSpPr>
          <p:pic>
            <p:nvPicPr>
              <p:cNvPr id="40" name="図 39">
                <a:extLst>
                  <a:ext uri="{FF2B5EF4-FFF2-40B4-BE49-F238E27FC236}">
                    <a16:creationId xmlns:a16="http://schemas.microsoft.com/office/drawing/2014/main" id="{2D4017EA-057C-9264-CC23-88BEB24524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7861" y="3113979"/>
                <a:ext cx="1822862" cy="1670449"/>
              </a:xfrm>
              <a:prstGeom prst="rect">
                <a:avLst/>
              </a:prstGeom>
            </p:spPr>
          </p:pic>
          <p:graphicFrame>
            <p:nvGraphicFramePr>
              <p:cNvPr id="45" name="オブジェクト 44">
                <a:extLst>
                  <a:ext uri="{FF2B5EF4-FFF2-40B4-BE49-F238E27FC236}">
                    <a16:creationId xmlns:a16="http://schemas.microsoft.com/office/drawing/2014/main" id="{F1424EAB-EAEC-87E6-EAC4-6D9A0AD69B1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48225579"/>
                  </p:ext>
                </p:extLst>
              </p:nvPr>
            </p:nvGraphicFramePr>
            <p:xfrm>
              <a:off x="768350" y="3254375"/>
              <a:ext cx="1531938" cy="10747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showAsIcon="1" r:id="rId40" imgW="1021680" imgH="719280" progId="Excel.Sheet.12">
                      <p:embed/>
                    </p:oleObj>
                  </mc:Choice>
                  <mc:Fallback>
                    <p:oleObj name="Worksheet" showAsIcon="1" r:id="rId40" imgW="1021680" imgH="719280" progId="Excel.Sheet.12">
                      <p:embed/>
                      <p:pic>
                        <p:nvPicPr>
                          <p:cNvPr id="45" name="オブジェクト 44">
                            <a:extLst>
                              <a:ext uri="{FF2B5EF4-FFF2-40B4-BE49-F238E27FC236}">
                                <a16:creationId xmlns:a16="http://schemas.microsoft.com/office/drawing/2014/main" id="{F1424EAB-EAEC-87E6-EAC4-6D9A0AD69B11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41">
                            <a:alphaModFix amt="0"/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768350" y="3254375"/>
                            <a:ext cx="1531938" cy="10747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8" name="フッター プレースホルダー 5">
            <a:extLst>
              <a:ext uri="{FF2B5EF4-FFF2-40B4-BE49-F238E27FC236}">
                <a16:creationId xmlns:a16="http://schemas.microsoft.com/office/drawing/2014/main" id="{BF7EF92D-71DB-FFB7-2E24-D7A4F53D824B}"/>
              </a:ext>
            </a:extLst>
          </p:cNvPr>
          <p:cNvSpPr>
            <a:spLocks noGrp="1"/>
          </p:cNvSpPr>
          <p:nvPr/>
        </p:nvSpPr>
        <p:spPr>
          <a:xfrm>
            <a:off x="10626755" y="6615812"/>
            <a:ext cx="1565245" cy="250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on Aug 18, 2025</a:t>
            </a:r>
            <a:endParaRPr kumimoji="1" lang="ja-JP" altLang="en-US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838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7169</TotalTime>
  <Words>473</Words>
  <Application>Microsoft Office PowerPoint</Application>
  <PresentationFormat>ワイド画面</PresentationFormat>
  <Paragraphs>41</Paragraphs>
  <Slides>5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5</vt:i4>
      </vt:variant>
    </vt:vector>
  </HeadingPairs>
  <TitlesOfParts>
    <vt:vector size="13" baseType="lpstr">
      <vt:lpstr>Meiryo UI</vt:lpstr>
      <vt:lpstr>游ゴシック</vt:lpstr>
      <vt:lpstr>游ゴシック Light</vt:lpstr>
      <vt:lpstr>Arial</vt:lpstr>
      <vt:lpstr>Wingdings</vt:lpstr>
      <vt:lpstr>Office テーマ</vt:lpstr>
      <vt:lpstr>Worksheet</vt:lpstr>
      <vt:lpstr>Microsoft Excel ワークシート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Matsubara Toshiaki</dc:creator>
  <cp:lastModifiedBy>Junko ISHIDA</cp:lastModifiedBy>
  <cp:revision>92</cp:revision>
  <dcterms:created xsi:type="dcterms:W3CDTF">2024-02-01T23:58:28Z</dcterms:created>
  <dcterms:modified xsi:type="dcterms:W3CDTF">2025-11-06T02:17:40Z</dcterms:modified>
</cp:coreProperties>
</file>