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79" r:id="rId3"/>
    <p:sldId id="256" r:id="rId4"/>
    <p:sldId id="263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71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597B8-7991-43C3-A07B-B1547CA543EC}" type="datetimeFigureOut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4A02-B249-4040-A121-621355306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6B32C-9A96-FAEE-7623-9921E492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9BD375-2638-F278-713A-C9E3EEA04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38A39-CC90-6768-9E21-48D3E68F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4392-B0DF-4066-8583-95A035ACE92A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19B17A-DE49-BCDD-D126-A56290D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7CC5CE-61D7-0238-99E5-7D55B0F1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260A4-892C-B8FD-6677-71998183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2C1DF0-B07F-1D3F-8EAE-92DB5E8D9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0A0102-3376-4A90-21B7-ECFD049B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09A8-1049-4834-9BE5-FDF9E47FA49D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AE77C-2E06-C7F1-36D0-2F546D5D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2D77C-D340-5040-007F-9ECD91A3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9FF2FF6-F5C7-3C8C-25EA-E6089D3A1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C729C1-7D00-2E43-4858-8F595A68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4E644D-5C82-708F-0EF4-D90AB9BE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289C-74B1-4ABC-A1C9-ADDAE0A0D299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A6451-D405-1143-EFFF-B733D4B8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F23C9-93CE-127A-EA5B-D69AAACE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4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B8285-567F-30F9-50C7-4BFE9BFE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F78DA-60DE-7D2B-1C21-509648F1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DBFC2-4802-283C-5A95-BCFBE799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C6C0-93C2-42C6-9AEE-C2A7666CA2EF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B1340-242E-001D-D05E-200C8EE7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CA71D7-B3C5-51FD-9B4C-8370155C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3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2B0A6-733B-7732-C14C-95F88C96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187C27-25C9-9CFF-F8A7-8BE4620D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3FB890-2EBC-6AB0-9BA1-2C3446F3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46DB-B16D-4179-9417-1B6FD5F112FD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4964F-CB58-59B1-6040-5D8B8703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A29883-0C21-1626-4B41-B75BDB01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D3251E-9767-05DD-48DA-D0307729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77E00-BA45-95D8-302D-773DC2AD7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74532C-FF0C-0872-7BC9-0280C1B20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5E83A9-BA5E-F1CF-0CA7-73D990B0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D8D7-A732-42FD-9248-0F6AB3017798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278136-071C-0C75-0AA7-5C4D9334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0A65F8-5068-E53B-CCF1-E46D5779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7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35270-2815-5CCF-340D-F229506F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D23B20-65DC-11A0-CCD9-89830E55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5D6513-4DFE-9363-E3C6-88D4D20F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77AA1B-9BF6-C7A8-681D-0BCC597CC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17363D-602B-4B42-40E4-5654D14A6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58A306-CB46-2BF6-647C-8132D7BF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D706-E968-4234-A044-DDB2A12DDD4E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180CE1-F7CF-1FF2-9656-327B34E6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6F642A-3953-A5C1-BADF-EC840131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59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3CC240-758F-A6B0-387B-95CFE4AD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9B1504-7777-FE2A-574E-EF55C291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5E4-5497-4FF4-8073-579EBE223ABD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83C932-707D-5CC0-037A-D6796E7F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048A24-9DBD-9FA1-F664-0C1CE379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06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579EF4-DDA0-51EF-C6AD-521E6581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6523-347D-4FD4-99F7-ADEFF737EC14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98F0C3-0E97-DD84-4015-BE1B202D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6ED589-2E71-833B-082B-7B648C6B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7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EE8D4-83A9-FF5F-A653-7B1B0979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2C895E-2966-1D85-0DB1-B8E263D6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1A0E7F-F464-C755-1C61-4F5CD1F6B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860F16-52EE-F155-D217-2F53820C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D77D-5322-4056-AA23-78BB66A0387F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008DFB-F12F-A806-28EA-8AD855A0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F25E4F-A515-0846-99FD-BCDC1667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1847F-2874-49AE-6884-74555DD2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453281-63F4-E961-525E-E65089618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B0E8B8-A497-8C64-A6EA-C8D2339D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020D65-D41F-43D9-9C44-3191915A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1B8-A4DC-4917-B6BC-C649BC47EB92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1A717D-CF9F-CC0D-8E7A-7CB6A96E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6D6B39-A4F0-F021-30F3-AABB1EC6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7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8032F2-036F-4C29-EC03-ED984A09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B8ACBF-5423-A1D0-A62C-2149A878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E7E2A-6A68-015E-E9BA-7F02CF70B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7FCC-D204-4E40-B709-D38FC542FD02}" type="datetime1">
              <a:rPr kumimoji="1" lang="ja-JP" altLang="en-US" smtClean="0"/>
              <a:t>2024/10/28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BDD808-993C-38A6-98C0-A0ACF9C0D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AA351E-F350-2268-DC0E-78953B498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1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package" Target="../embeddings/Microsoft_Excel_Worksheet6.xlsx"/><Relationship Id="rId42" Type="http://schemas.openxmlformats.org/officeDocument/2006/relationships/package" Target="../embeddings/Microsoft_Excel_Worksheet13.xlsx"/><Relationship Id="rId47" Type="http://schemas.openxmlformats.org/officeDocument/2006/relationships/image" Target="../media/image39.png"/><Relationship Id="rId63" Type="http://schemas.openxmlformats.org/officeDocument/2006/relationships/package" Target="../embeddings/Microsoft_Excel_Worksheet20.xlsx"/><Relationship Id="rId68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18.emf"/><Relationship Id="rId29" Type="http://schemas.openxmlformats.org/officeDocument/2006/relationships/image" Target="../media/image27.png"/><Relationship Id="rId11" Type="http://schemas.openxmlformats.org/officeDocument/2006/relationships/image" Target="../media/image15.png"/><Relationship Id="rId24" Type="http://schemas.openxmlformats.org/officeDocument/2006/relationships/package" Target="../embeddings/Microsoft_Excel_Worksheet7.xlsx"/><Relationship Id="rId32" Type="http://schemas.openxmlformats.org/officeDocument/2006/relationships/image" Target="../media/image29.png"/><Relationship Id="rId37" Type="http://schemas.openxmlformats.org/officeDocument/2006/relationships/image" Target="../media/image32.emf"/><Relationship Id="rId40" Type="http://schemas.openxmlformats.org/officeDocument/2006/relationships/image" Target="../media/image34.emf"/><Relationship Id="rId45" Type="http://schemas.openxmlformats.org/officeDocument/2006/relationships/package" Target="../embeddings/Microsoft_Excel_Worksheet14.xlsx"/><Relationship Id="rId53" Type="http://schemas.openxmlformats.org/officeDocument/2006/relationships/image" Target="../media/image43.png"/><Relationship Id="rId58" Type="http://schemas.openxmlformats.org/officeDocument/2006/relationships/image" Target="../media/image46.emf"/><Relationship Id="rId66" Type="http://schemas.openxmlformats.org/officeDocument/2006/relationships/package" Target="../embeddings/Microsoft_Excel_Worksheet21.xlsx"/><Relationship Id="rId5" Type="http://schemas.openxmlformats.org/officeDocument/2006/relationships/image" Target="../media/image11.png"/><Relationship Id="rId61" Type="http://schemas.openxmlformats.org/officeDocument/2006/relationships/image" Target="../media/image48.emf"/><Relationship Id="rId19" Type="http://schemas.openxmlformats.org/officeDocument/2006/relationships/image" Target="../media/image20.emf"/><Relationship Id="rId14" Type="http://schemas.openxmlformats.org/officeDocument/2006/relationships/image" Target="../media/image17.png"/><Relationship Id="rId22" Type="http://schemas.openxmlformats.org/officeDocument/2006/relationships/image" Target="../media/image22.emf"/><Relationship Id="rId27" Type="http://schemas.openxmlformats.org/officeDocument/2006/relationships/package" Target="../embeddings/Microsoft_Excel_Worksheet8.xlsx"/><Relationship Id="rId30" Type="http://schemas.openxmlformats.org/officeDocument/2006/relationships/package" Target="../embeddings/Microsoft_Excel_Worksheet9.xlsx"/><Relationship Id="rId35" Type="http://schemas.openxmlformats.org/officeDocument/2006/relationships/image" Target="../media/image31.png"/><Relationship Id="rId43" Type="http://schemas.openxmlformats.org/officeDocument/2006/relationships/image" Target="../media/image36.emf"/><Relationship Id="rId48" Type="http://schemas.openxmlformats.org/officeDocument/2006/relationships/package" Target="../embeddings/Microsoft_Excel_Worksheet15.xlsx"/><Relationship Id="rId56" Type="http://schemas.openxmlformats.org/officeDocument/2006/relationships/image" Target="../media/image45.png"/><Relationship Id="rId64" Type="http://schemas.openxmlformats.org/officeDocument/2006/relationships/image" Target="../media/image50.emf"/><Relationship Id="rId69" Type="http://schemas.openxmlformats.org/officeDocument/2006/relationships/package" Target="../embeddings/Microsoft_Excel_Worksheet22.xlsx"/><Relationship Id="rId8" Type="http://schemas.openxmlformats.org/officeDocument/2006/relationships/image" Target="../media/image13.png"/><Relationship Id="rId51" Type="http://schemas.openxmlformats.org/officeDocument/2006/relationships/package" Target="../embeddings/Microsoft_Excel_Worksheet16.xlsx"/><Relationship Id="rId72" Type="http://schemas.openxmlformats.org/officeDocument/2006/relationships/package" Target="../embeddings/Microsoft_Excel_Worksheet23.xlsx"/><Relationship Id="rId3" Type="http://schemas.openxmlformats.org/officeDocument/2006/relationships/package" Target="../embeddings/Microsoft_Excel_Worksheet.xlsx"/><Relationship Id="rId12" Type="http://schemas.openxmlformats.org/officeDocument/2006/relationships/package" Target="../embeddings/Microsoft_Excel_Worksheet3.xlsx"/><Relationship Id="rId17" Type="http://schemas.openxmlformats.org/officeDocument/2006/relationships/image" Target="../media/image19.png"/><Relationship Id="rId25" Type="http://schemas.openxmlformats.org/officeDocument/2006/relationships/image" Target="../media/image24.emf"/><Relationship Id="rId33" Type="http://schemas.openxmlformats.org/officeDocument/2006/relationships/package" Target="../embeddings/Microsoft_Excel_Worksheet10.xlsx"/><Relationship Id="rId38" Type="http://schemas.openxmlformats.org/officeDocument/2006/relationships/image" Target="../media/image33.png"/><Relationship Id="rId46" Type="http://schemas.openxmlformats.org/officeDocument/2006/relationships/image" Target="../media/image38.emf"/><Relationship Id="rId59" Type="http://schemas.openxmlformats.org/officeDocument/2006/relationships/image" Target="../media/image47.png"/><Relationship Id="rId67" Type="http://schemas.openxmlformats.org/officeDocument/2006/relationships/image" Target="../media/image52.emf"/><Relationship Id="rId20" Type="http://schemas.openxmlformats.org/officeDocument/2006/relationships/image" Target="../media/image21.png"/><Relationship Id="rId41" Type="http://schemas.openxmlformats.org/officeDocument/2006/relationships/image" Target="../media/image35.png"/><Relationship Id="rId54" Type="http://schemas.openxmlformats.org/officeDocument/2006/relationships/package" Target="../embeddings/Microsoft_Excel_Worksheet17.xlsx"/><Relationship Id="rId62" Type="http://schemas.openxmlformats.org/officeDocument/2006/relationships/image" Target="../media/image49.png"/><Relationship Id="rId70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15" Type="http://schemas.openxmlformats.org/officeDocument/2006/relationships/package" Target="../embeddings/Microsoft_Excel_Worksheet4.xlsx"/><Relationship Id="rId23" Type="http://schemas.openxmlformats.org/officeDocument/2006/relationships/image" Target="../media/image23.png"/><Relationship Id="rId28" Type="http://schemas.openxmlformats.org/officeDocument/2006/relationships/image" Target="../media/image26.emf"/><Relationship Id="rId36" Type="http://schemas.openxmlformats.org/officeDocument/2006/relationships/package" Target="../embeddings/Microsoft_Excel_Worksheet11.xlsx"/><Relationship Id="rId49" Type="http://schemas.openxmlformats.org/officeDocument/2006/relationships/image" Target="../media/image40.emf"/><Relationship Id="rId57" Type="http://schemas.openxmlformats.org/officeDocument/2006/relationships/package" Target="../embeddings/Microsoft_Excel_Worksheet18.xlsx"/><Relationship Id="rId10" Type="http://schemas.openxmlformats.org/officeDocument/2006/relationships/image" Target="../media/image14.emf"/><Relationship Id="rId31" Type="http://schemas.openxmlformats.org/officeDocument/2006/relationships/image" Target="../media/image28.emf"/><Relationship Id="rId44" Type="http://schemas.openxmlformats.org/officeDocument/2006/relationships/image" Target="../media/image37.png"/><Relationship Id="rId52" Type="http://schemas.openxmlformats.org/officeDocument/2006/relationships/image" Target="../media/image42.emf"/><Relationship Id="rId60" Type="http://schemas.openxmlformats.org/officeDocument/2006/relationships/package" Target="../embeddings/Microsoft_Excel_Worksheet19.xlsx"/><Relationship Id="rId65" Type="http://schemas.openxmlformats.org/officeDocument/2006/relationships/image" Target="../media/image51.jpeg"/><Relationship Id="rId73" Type="http://schemas.openxmlformats.org/officeDocument/2006/relationships/image" Target="../media/image56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.xlsx"/><Relationship Id="rId13" Type="http://schemas.openxmlformats.org/officeDocument/2006/relationships/image" Target="../media/image16.emf"/><Relationship Id="rId18" Type="http://schemas.openxmlformats.org/officeDocument/2006/relationships/package" Target="../embeddings/Microsoft_Excel_Worksheet5.xlsx"/><Relationship Id="rId39" Type="http://schemas.openxmlformats.org/officeDocument/2006/relationships/package" Target="../embeddings/Microsoft_Excel_Worksheet12.xlsx"/><Relationship Id="rId34" Type="http://schemas.openxmlformats.org/officeDocument/2006/relationships/image" Target="../media/image30.emf"/><Relationship Id="rId50" Type="http://schemas.openxmlformats.org/officeDocument/2006/relationships/image" Target="../media/image41.png"/><Relationship Id="rId55" Type="http://schemas.openxmlformats.org/officeDocument/2006/relationships/image" Target="../media/image44.emf"/><Relationship Id="rId7" Type="http://schemas.openxmlformats.org/officeDocument/2006/relationships/image" Target="../media/image12.emf"/><Relationship Id="rId7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emf"/><Relationship Id="rId18" Type="http://schemas.openxmlformats.org/officeDocument/2006/relationships/package" Target="../embeddings/Microsoft_Excel_Worksheet29.xlsx"/><Relationship Id="rId26" Type="http://schemas.openxmlformats.org/officeDocument/2006/relationships/image" Target="../media/image73.png"/><Relationship Id="rId39" Type="http://schemas.openxmlformats.org/officeDocument/2006/relationships/package" Target="../embeddings/Microsoft_Excel_Worksheet36.xlsx"/><Relationship Id="rId21" Type="http://schemas.openxmlformats.org/officeDocument/2006/relationships/package" Target="../embeddings/Microsoft_Excel_Worksheet30.xlsx"/><Relationship Id="rId34" Type="http://schemas.openxmlformats.org/officeDocument/2006/relationships/image" Target="../media/image78.emf"/><Relationship Id="rId42" Type="http://schemas.openxmlformats.org/officeDocument/2006/relationships/package" Target="../embeddings/Microsoft_Excel_Worksheet37.xlsx"/><Relationship Id="rId47" Type="http://schemas.openxmlformats.org/officeDocument/2006/relationships/image" Target="../media/image87.png"/><Relationship Id="rId50" Type="http://schemas.openxmlformats.org/officeDocument/2006/relationships/image" Target="../media/image89.png"/><Relationship Id="rId55" Type="http://schemas.openxmlformats.org/officeDocument/2006/relationships/image" Target="../media/image92.emf"/><Relationship Id="rId7" Type="http://schemas.openxmlformats.org/officeDocument/2006/relationships/image" Target="../media/image60.emf"/><Relationship Id="rId2" Type="http://schemas.openxmlformats.org/officeDocument/2006/relationships/image" Target="../media/image57.png"/><Relationship Id="rId16" Type="http://schemas.openxmlformats.org/officeDocument/2006/relationships/image" Target="../media/image66.emf"/><Relationship Id="rId29" Type="http://schemas.openxmlformats.org/officeDocument/2006/relationships/image" Target="../media/image75.png"/><Relationship Id="rId11" Type="http://schemas.openxmlformats.org/officeDocument/2006/relationships/image" Target="../media/image63.png"/><Relationship Id="rId24" Type="http://schemas.openxmlformats.org/officeDocument/2006/relationships/package" Target="../embeddings/Microsoft_Excel_Worksheet31.xlsx"/><Relationship Id="rId32" Type="http://schemas.openxmlformats.org/officeDocument/2006/relationships/image" Target="../media/image77.png"/><Relationship Id="rId37" Type="http://schemas.openxmlformats.org/officeDocument/2006/relationships/image" Target="../media/image80.emf"/><Relationship Id="rId40" Type="http://schemas.openxmlformats.org/officeDocument/2006/relationships/image" Target="../media/image82.emf"/><Relationship Id="rId45" Type="http://schemas.openxmlformats.org/officeDocument/2006/relationships/package" Target="../embeddings/Microsoft_Excel_Worksheet38.xlsx"/><Relationship Id="rId53" Type="http://schemas.openxmlformats.org/officeDocument/2006/relationships/image" Target="../media/image91.png"/><Relationship Id="rId5" Type="http://schemas.openxmlformats.org/officeDocument/2006/relationships/image" Target="../media/image59.png"/><Relationship Id="rId10" Type="http://schemas.openxmlformats.org/officeDocument/2006/relationships/image" Target="../media/image62.emf"/><Relationship Id="rId19" Type="http://schemas.openxmlformats.org/officeDocument/2006/relationships/image" Target="../media/image68.emf"/><Relationship Id="rId31" Type="http://schemas.openxmlformats.org/officeDocument/2006/relationships/image" Target="../media/image76.emf"/><Relationship Id="rId44" Type="http://schemas.openxmlformats.org/officeDocument/2006/relationships/image" Target="../media/image85.png"/><Relationship Id="rId52" Type="http://schemas.openxmlformats.org/officeDocument/2006/relationships/image" Target="../media/image90.emf"/><Relationship Id="rId4" Type="http://schemas.openxmlformats.org/officeDocument/2006/relationships/image" Target="../media/image58.emf"/><Relationship Id="rId9" Type="http://schemas.openxmlformats.org/officeDocument/2006/relationships/package" Target="../embeddings/Microsoft_Excel_Worksheet26.xlsx"/><Relationship Id="rId14" Type="http://schemas.openxmlformats.org/officeDocument/2006/relationships/image" Target="../media/image65.png"/><Relationship Id="rId22" Type="http://schemas.openxmlformats.org/officeDocument/2006/relationships/image" Target="../media/image70.emf"/><Relationship Id="rId27" Type="http://schemas.openxmlformats.org/officeDocument/2006/relationships/package" Target="../embeddings/Microsoft_Excel_Worksheet32.xlsx"/><Relationship Id="rId30" Type="http://schemas.openxmlformats.org/officeDocument/2006/relationships/package" Target="../embeddings/Microsoft_Excel_Worksheet33.xlsx"/><Relationship Id="rId35" Type="http://schemas.openxmlformats.org/officeDocument/2006/relationships/image" Target="../media/image79.png"/><Relationship Id="rId43" Type="http://schemas.openxmlformats.org/officeDocument/2006/relationships/image" Target="../media/image84.emf"/><Relationship Id="rId48" Type="http://schemas.openxmlformats.org/officeDocument/2006/relationships/package" Target="../embeddings/Microsoft_Excel_Worksheet39.xlsx"/><Relationship Id="rId8" Type="http://schemas.openxmlformats.org/officeDocument/2006/relationships/image" Target="../media/image61.png"/><Relationship Id="rId51" Type="http://schemas.openxmlformats.org/officeDocument/2006/relationships/package" Target="../embeddings/Microsoft_Excel_Worksheet40.xlsx"/><Relationship Id="rId3" Type="http://schemas.openxmlformats.org/officeDocument/2006/relationships/package" Target="../embeddings/Microsoft_Excel_Worksheet24.xlsx"/><Relationship Id="rId12" Type="http://schemas.openxmlformats.org/officeDocument/2006/relationships/package" Target="../embeddings/Microsoft_Excel_Worksheet27.xlsx"/><Relationship Id="rId17" Type="http://schemas.openxmlformats.org/officeDocument/2006/relationships/image" Target="../media/image67.png"/><Relationship Id="rId25" Type="http://schemas.openxmlformats.org/officeDocument/2006/relationships/image" Target="../media/image72.emf"/><Relationship Id="rId33" Type="http://schemas.openxmlformats.org/officeDocument/2006/relationships/package" Target="../embeddings/Microsoft_Excel_Worksheet34.xlsx"/><Relationship Id="rId38" Type="http://schemas.openxmlformats.org/officeDocument/2006/relationships/image" Target="../media/image81.png"/><Relationship Id="rId46" Type="http://schemas.openxmlformats.org/officeDocument/2006/relationships/image" Target="../media/image86.emf"/><Relationship Id="rId20" Type="http://schemas.openxmlformats.org/officeDocument/2006/relationships/image" Target="../media/image69.png"/><Relationship Id="rId41" Type="http://schemas.openxmlformats.org/officeDocument/2006/relationships/image" Target="../media/image83.png"/><Relationship Id="rId54" Type="http://schemas.openxmlformats.org/officeDocument/2006/relationships/package" Target="../embeddings/Microsoft_Excel_Worksheet41.xlsx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25.xlsx"/><Relationship Id="rId15" Type="http://schemas.openxmlformats.org/officeDocument/2006/relationships/package" Target="../embeddings/Microsoft_Excel_Worksheet28.xlsx"/><Relationship Id="rId23" Type="http://schemas.openxmlformats.org/officeDocument/2006/relationships/image" Target="../media/image71.png"/><Relationship Id="rId28" Type="http://schemas.openxmlformats.org/officeDocument/2006/relationships/image" Target="../media/image74.emf"/><Relationship Id="rId36" Type="http://schemas.openxmlformats.org/officeDocument/2006/relationships/package" Target="../embeddings/Microsoft_Excel_Worksheet35.xlsx"/><Relationship Id="rId49" Type="http://schemas.openxmlformats.org/officeDocument/2006/relationships/image" Target="../media/image8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package" Target="../embeddings/Microsoft_Excel_Worksheet47.xlsx"/><Relationship Id="rId26" Type="http://schemas.openxmlformats.org/officeDocument/2006/relationships/package" Target="../embeddings/Microsoft_Excel_Worksheet50.xlsx"/><Relationship Id="rId39" Type="http://schemas.openxmlformats.org/officeDocument/2006/relationships/image" Target="../media/image117.png"/><Relationship Id="rId21" Type="http://schemas.openxmlformats.org/officeDocument/2006/relationships/image" Target="../media/image105.emf"/><Relationship Id="rId34" Type="http://schemas.openxmlformats.org/officeDocument/2006/relationships/package" Target="../embeddings/Microsoft_Excel_Worksheet53.xlsx"/><Relationship Id="rId7" Type="http://schemas.openxmlformats.org/officeDocument/2006/relationships/image" Target="../media/image96.emf"/><Relationship Id="rId2" Type="http://schemas.openxmlformats.org/officeDocument/2006/relationships/image" Target="../media/image93.png"/><Relationship Id="rId16" Type="http://schemas.openxmlformats.org/officeDocument/2006/relationships/image" Target="../media/image102.emf"/><Relationship Id="rId20" Type="http://schemas.openxmlformats.org/officeDocument/2006/relationships/package" Target="../embeddings/Microsoft_Excel_Worksheet48.xlsx"/><Relationship Id="rId29" Type="http://schemas.openxmlformats.org/officeDocument/2006/relationships/package" Target="../embeddings/Microsoft_Excel_Worksheet51.xlsx"/><Relationship Id="rId41" Type="http://schemas.openxmlformats.org/officeDocument/2006/relationships/image" Target="../media/image118.emf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3.xlsx"/><Relationship Id="rId11" Type="http://schemas.openxmlformats.org/officeDocument/2006/relationships/image" Target="../media/image99.png"/><Relationship Id="rId24" Type="http://schemas.openxmlformats.org/officeDocument/2006/relationships/image" Target="../media/image107.emf"/><Relationship Id="rId32" Type="http://schemas.openxmlformats.org/officeDocument/2006/relationships/package" Target="../embeddings/Microsoft_Excel_Worksheet52.xlsx"/><Relationship Id="rId37" Type="http://schemas.openxmlformats.org/officeDocument/2006/relationships/package" Target="../embeddings/Microsoft_Excel_Worksheet54.xlsx"/><Relationship Id="rId40" Type="http://schemas.openxmlformats.org/officeDocument/2006/relationships/package" Target="../embeddings/Microsoft_Excel_Worksheet55.xlsx"/><Relationship Id="rId5" Type="http://schemas.openxmlformats.org/officeDocument/2006/relationships/image" Target="../media/image95.png"/><Relationship Id="rId15" Type="http://schemas.openxmlformats.org/officeDocument/2006/relationships/package" Target="../embeddings/Microsoft_Excel_Worksheet46.xlsx"/><Relationship Id="rId23" Type="http://schemas.openxmlformats.org/officeDocument/2006/relationships/package" Target="../embeddings/Microsoft_Excel_Worksheet49.xlsx"/><Relationship Id="rId28" Type="http://schemas.openxmlformats.org/officeDocument/2006/relationships/image" Target="../media/image110.png"/><Relationship Id="rId36" Type="http://schemas.openxmlformats.org/officeDocument/2006/relationships/image" Target="../media/image115.png"/><Relationship Id="rId10" Type="http://schemas.openxmlformats.org/officeDocument/2006/relationships/image" Target="../media/image98.emf"/><Relationship Id="rId19" Type="http://schemas.openxmlformats.org/officeDocument/2006/relationships/image" Target="../media/image104.emf"/><Relationship Id="rId31" Type="http://schemas.openxmlformats.org/officeDocument/2006/relationships/image" Target="../media/image112.png"/><Relationship Id="rId4" Type="http://schemas.openxmlformats.org/officeDocument/2006/relationships/image" Target="../media/image94.emf"/><Relationship Id="rId9" Type="http://schemas.openxmlformats.org/officeDocument/2006/relationships/package" Target="../embeddings/Microsoft_Excel_Worksheet44.xlsx"/><Relationship Id="rId14" Type="http://schemas.openxmlformats.org/officeDocument/2006/relationships/image" Target="../media/image101.png"/><Relationship Id="rId22" Type="http://schemas.openxmlformats.org/officeDocument/2006/relationships/image" Target="../media/image106.png"/><Relationship Id="rId27" Type="http://schemas.openxmlformats.org/officeDocument/2006/relationships/image" Target="../media/image109.emf"/><Relationship Id="rId30" Type="http://schemas.openxmlformats.org/officeDocument/2006/relationships/image" Target="../media/image111.emf"/><Relationship Id="rId35" Type="http://schemas.openxmlformats.org/officeDocument/2006/relationships/image" Target="../media/image114.emf"/><Relationship Id="rId8" Type="http://schemas.openxmlformats.org/officeDocument/2006/relationships/image" Target="../media/image97.png"/><Relationship Id="rId3" Type="http://schemas.openxmlformats.org/officeDocument/2006/relationships/package" Target="../embeddings/Microsoft_Excel_Worksheet42.xlsx"/><Relationship Id="rId12" Type="http://schemas.openxmlformats.org/officeDocument/2006/relationships/package" Target="../embeddings/Microsoft_Excel_Worksheet45.xlsx"/><Relationship Id="rId17" Type="http://schemas.openxmlformats.org/officeDocument/2006/relationships/image" Target="../media/image103.png"/><Relationship Id="rId25" Type="http://schemas.openxmlformats.org/officeDocument/2006/relationships/image" Target="../media/image108.png"/><Relationship Id="rId33" Type="http://schemas.openxmlformats.org/officeDocument/2006/relationships/image" Target="../media/image113.emf"/><Relationship Id="rId38" Type="http://schemas.openxmlformats.org/officeDocument/2006/relationships/image" Target="../media/image1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5">
            <a:extLst>
              <a:ext uri="{FF2B5EF4-FFF2-40B4-BE49-F238E27FC236}">
                <a16:creationId xmlns:a16="http://schemas.microsoft.com/office/drawing/2014/main" id="{99AD5C57-3AFD-3E62-B0FF-DB33911186E5}"/>
              </a:ext>
            </a:extLst>
          </p:cNvPr>
          <p:cNvSpPr txBox="1">
            <a:spLocks/>
          </p:cNvSpPr>
          <p:nvPr/>
        </p:nvSpPr>
        <p:spPr>
          <a:xfrm>
            <a:off x="1193952" y="4755729"/>
            <a:ext cx="9804096" cy="6961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610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Lunchtime Choices for Participants of 2025</a:t>
            </a:r>
            <a:r>
              <a:rPr lang="ja-JP" altLang="en-US" sz="2400" dirty="0">
                <a:solidFill>
                  <a:srgbClr val="610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610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Meetings in Hakata</a:t>
            </a:r>
            <a:endParaRPr lang="ja-JP" altLang="en-US" sz="2400" dirty="0">
              <a:solidFill>
                <a:srgbClr val="6107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41F3394-E1A4-606E-6C60-7A8F9F033AC9}"/>
              </a:ext>
            </a:extLst>
          </p:cNvPr>
          <p:cNvGrpSpPr/>
          <p:nvPr/>
        </p:nvGrpSpPr>
        <p:grpSpPr>
          <a:xfrm>
            <a:off x="1414945" y="727478"/>
            <a:ext cx="9310122" cy="3719615"/>
            <a:chOff x="1414945" y="727478"/>
            <a:chExt cx="9310122" cy="3719615"/>
          </a:xfrm>
        </p:grpSpPr>
        <p:sp>
          <p:nvSpPr>
            <p:cNvPr id="4" name="長方形 7">
              <a:extLst>
                <a:ext uri="{FF2B5EF4-FFF2-40B4-BE49-F238E27FC236}">
                  <a16:creationId xmlns:a16="http://schemas.microsoft.com/office/drawing/2014/main" id="{A3374F69-EF3F-F52C-90F6-773AAA284410}"/>
                </a:ext>
              </a:extLst>
            </p:cNvPr>
            <p:cNvSpPr/>
            <p:nvPr/>
          </p:nvSpPr>
          <p:spPr bwMode="gray">
            <a:xfrm rot="185582">
              <a:off x="1414945" y="762624"/>
              <a:ext cx="2947781" cy="3684469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88900" sx="101000" sy="101000" algn="ctr" rotWithShape="0">
                <a:schemeClr val="accent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7" name="長方形 6">
              <a:extLst>
                <a:ext uri="{FF2B5EF4-FFF2-40B4-BE49-F238E27FC236}">
                  <a16:creationId xmlns:a16="http://schemas.microsoft.com/office/drawing/2014/main" id="{00141B27-9174-FA4A-5D42-4C643378F93E}"/>
                </a:ext>
              </a:extLst>
            </p:cNvPr>
            <p:cNvSpPr/>
            <p:nvPr/>
          </p:nvSpPr>
          <p:spPr bwMode="gray">
            <a:xfrm rot="120000">
              <a:off x="4601937" y="740344"/>
              <a:ext cx="2947781" cy="3684469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88900" sx="101000" sy="101000" algn="ctr" rotWithShape="0">
                <a:schemeClr val="accent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10" name="長方形 8">
              <a:extLst>
                <a:ext uri="{FF2B5EF4-FFF2-40B4-BE49-F238E27FC236}">
                  <a16:creationId xmlns:a16="http://schemas.microsoft.com/office/drawing/2014/main" id="{1F8B05F7-4C0D-2145-50AA-ACAF60620BE2}"/>
                </a:ext>
              </a:extLst>
            </p:cNvPr>
            <p:cNvSpPr/>
            <p:nvPr/>
          </p:nvSpPr>
          <p:spPr bwMode="gray">
            <a:xfrm rot="21480000">
              <a:off x="7777286" y="727478"/>
              <a:ext cx="2947781" cy="3684469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88900" sx="101000" sy="101000" algn="ctr" rotWithShape="0">
                <a:schemeClr val="accent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B4BDAB2-A203-CA55-0FB0-D58B6D660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925" y="1058331"/>
              <a:ext cx="2443638" cy="1722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6F4656D9-BACE-20C6-62D1-A5D47AF74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1293" y="2702534"/>
              <a:ext cx="2378901" cy="1590667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58D6674-52BF-705B-776B-53C982A14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0421" y="1076415"/>
              <a:ext cx="2547982" cy="170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C19EDF4-4E75-A46A-83B4-FDAED0B1D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6377" y="3212976"/>
              <a:ext cx="1420283" cy="947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0B6AA636-3EB6-B946-790A-F79BAC616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7243" y="2780928"/>
              <a:ext cx="1435177" cy="14465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285C6B2-57B3-CE41-09B6-26D35DBC1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7207" y="2755418"/>
              <a:ext cx="2232248" cy="14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B29DF8D0-E228-4C0D-C2FE-359C633BA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7207" y="970419"/>
              <a:ext cx="2432693" cy="1861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DFB27B62-03B8-EC4E-3484-A5F0BB59C848}"/>
                </a:ext>
              </a:extLst>
            </p:cNvPr>
            <p:cNvSpPr/>
            <p:nvPr/>
          </p:nvSpPr>
          <p:spPr>
            <a:xfrm>
              <a:off x="1555991" y="809998"/>
              <a:ext cx="2749331" cy="348320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2FDA12D-64C9-6A52-5395-5C623D76785C}"/>
                </a:ext>
              </a:extLst>
            </p:cNvPr>
            <p:cNvSpPr/>
            <p:nvPr/>
          </p:nvSpPr>
          <p:spPr>
            <a:xfrm>
              <a:off x="1733829" y="970420"/>
              <a:ext cx="2386365" cy="322675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2C0310B-7739-56E6-4E77-E1ADE76EDE33}"/>
                </a:ext>
              </a:extLst>
            </p:cNvPr>
            <p:cNvSpPr/>
            <p:nvPr/>
          </p:nvSpPr>
          <p:spPr>
            <a:xfrm>
              <a:off x="4719645" y="830359"/>
              <a:ext cx="2738633" cy="346284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D136A82-0FEF-A2A9-6A0C-CE6BF65E0E24}"/>
                </a:ext>
              </a:extLst>
            </p:cNvPr>
            <p:cNvSpPr/>
            <p:nvPr/>
          </p:nvSpPr>
          <p:spPr>
            <a:xfrm>
              <a:off x="4884218" y="970419"/>
              <a:ext cx="2412000" cy="31902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B3E01E0-99D1-35D8-03ED-B569CAD00D9F}"/>
                </a:ext>
              </a:extLst>
            </p:cNvPr>
            <p:cNvSpPr/>
            <p:nvPr/>
          </p:nvSpPr>
          <p:spPr>
            <a:xfrm>
              <a:off x="8042800" y="976029"/>
              <a:ext cx="2394038" cy="31902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D50CC1F-C265-9874-355F-6FBF3BAD0A57}"/>
                </a:ext>
              </a:extLst>
            </p:cNvPr>
            <p:cNvSpPr/>
            <p:nvPr/>
          </p:nvSpPr>
          <p:spPr>
            <a:xfrm>
              <a:off x="7873143" y="840401"/>
              <a:ext cx="2749168" cy="348476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960F871-D7B0-AEEB-7955-BC9735A4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1</a:t>
            </a:fld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2EEFEA-8AF3-6A39-D14C-D10C96209D39}"/>
              </a:ext>
            </a:extLst>
          </p:cNvPr>
          <p:cNvSpPr txBox="1"/>
          <p:nvPr/>
        </p:nvSpPr>
        <p:spPr>
          <a:xfrm>
            <a:off x="10169026" y="6560021"/>
            <a:ext cx="1658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ja-JP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© </a:t>
            </a:r>
            <a:r>
              <a:rPr lang="en-us" altLang="ja-JP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2024 ILCC Co., Ltd.</a:t>
            </a:r>
            <a:endParaRPr kumimoji="0" lang="ja-JP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56B1795-68A8-7B06-D381-8BC325756E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1" y="5877272"/>
            <a:ext cx="1328405" cy="8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63B61A-1A1E-A629-5461-DFE47D7DB7A8}"/>
              </a:ext>
            </a:extLst>
          </p:cNvPr>
          <p:cNvSpPr txBox="1"/>
          <p:nvPr/>
        </p:nvSpPr>
        <p:spPr>
          <a:xfrm>
            <a:off x="482424" y="297604"/>
            <a:ext cx="11076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/>
              <a:t>Restaurants and convenience stores around the venue in Hakata</a:t>
            </a:r>
            <a:endParaRPr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1E11B3-CDF4-44AB-E846-8B193062AA87}"/>
              </a:ext>
            </a:extLst>
          </p:cNvPr>
          <p:cNvSpPr txBox="1"/>
          <p:nvPr/>
        </p:nvSpPr>
        <p:spPr>
          <a:xfrm>
            <a:off x="482424" y="808380"/>
            <a:ext cx="1107630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US" altLang="ja-JP" sz="15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This list gives you 334 choices of restaurants, convenience stores, supermarkets and lunchbox (Bento) shops around the venue</a:t>
            </a:r>
            <a:endParaRPr kumimoji="0" lang="en-US" altLang="ja-JP" sz="15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ja-JP" sz="15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&lt; About this list&gt;</a:t>
            </a:r>
            <a:endParaRPr lang="en-US" altLang="ja-JP" sz="1500" dirty="0">
              <a:solidFill>
                <a:srgbClr val="00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All the 334 restaurants and shops are classified by the type of cuisine and shop, and shown by icons with a picture to help you find your choice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After enabling PowerPoint file editing, double click the icon of your choice, you will find a list of shops or restaurants of that category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Then, if you choose (tap) one of the restaurants or shops in the list, you will have its detail information such as the URL and route map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You can use the Filter function to sort out your choice from other options such as the location, walking distance or walking time</a:t>
            </a:r>
          </a:p>
          <a:p>
            <a:pPr marL="444500" indent="-2857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Japanese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foods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…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(page 3)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Ramen,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Tonkatsu,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Tempura, Sushi, Teppanyaki, Yakiniku, Japanese Curry, </a:t>
            </a:r>
            <a:r>
              <a:rPr lang="en-US" altLang="ja-JP" sz="1400" dirty="0" err="1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Udon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noodle, Soba, Okonomiyaki, Set meal menu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Japanese cuisine, Seafood, Grilled Eel, Chicken skewer, Izakaya, Shabu-shabu/ Sukiyaki, Hot pot, Onigiri, Beef bowl, Takoyaki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Fried skewers, Grilled beef tongue, Other Japanese food</a:t>
            </a:r>
          </a:p>
          <a:p>
            <a:pPr marL="444500" indent="-2857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World’s Cuisines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…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(page 4)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Chinese cuisine, Taiwan cuisine, Korean cuisine, Indian/Nepali cuisine, Thai cuisine, Vietnamese cuisine, French cuisine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Italian cuisine, Pasta, Spanish cuisine, Mexican food, Steak, Oyster bar, PUB/ Beer restaurant, Buffet, Hamburg steak, Omelet, Western food</a:t>
            </a:r>
          </a:p>
          <a:p>
            <a:pPr marL="444500" indent="-2857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Vegetarian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(Restaurants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with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Vegetarian menu)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Fast Food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Café/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Sweets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Family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Restaurant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Take-out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…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(page 5)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3DD80E-4464-8A51-7946-72C2810FFE48}"/>
              </a:ext>
            </a:extLst>
          </p:cNvPr>
          <p:cNvSpPr txBox="1"/>
          <p:nvPr/>
        </p:nvSpPr>
        <p:spPr>
          <a:xfrm>
            <a:off x="482424" y="5516421"/>
            <a:ext cx="10676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ja-JP" sz="15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&lt; NOTES &gt;</a:t>
            </a:r>
            <a:endParaRPr kumimoji="0" lang="en-US" altLang="ja-JP" sz="15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ja-JP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Use of delivery services (such as Uber Eats) are prohibited at the venue by the instruction of the public health department</a:t>
            </a:r>
            <a:endParaRPr kumimoji="0" lang="en-GB" altLang="ja-JP" sz="1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ja-JP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Though, lunch pack bought by yourselves at a convenience store/supermarket is allowed to bring in the premise</a:t>
            </a:r>
            <a:endParaRPr kumimoji="0" lang="en-GB" altLang="ja-JP" sz="1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F7664232-65E5-A8E1-C9A9-55A92D4E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2</a:t>
            </a:fld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" name="フッター プレースホルダー 5">
            <a:extLst>
              <a:ext uri="{FF2B5EF4-FFF2-40B4-BE49-F238E27FC236}">
                <a16:creationId xmlns:a16="http://schemas.microsoft.com/office/drawing/2014/main" id="{63EE8F73-80A3-B3F0-6AFD-B593359230B0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Oct.29, 2024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0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8BB6C9-847E-49D5-2EEB-BFED9FA467D9}"/>
              </a:ext>
            </a:extLst>
          </p:cNvPr>
          <p:cNvSpPr txBox="1"/>
          <p:nvPr/>
        </p:nvSpPr>
        <p:spPr>
          <a:xfrm>
            <a:off x="207895" y="547714"/>
            <a:ext cx="5456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ja-JP" sz="2000" b="1" dirty="0"/>
              <a:t>Japanese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Food /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日本食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D4A318A-CBEB-EF87-5166-CE9BA48C1AC4}"/>
              </a:ext>
            </a:extLst>
          </p:cNvPr>
          <p:cNvSpPr txBox="1"/>
          <p:nvPr/>
        </p:nvSpPr>
        <p:spPr>
          <a:xfrm>
            <a:off x="207895" y="147652"/>
            <a:ext cx="6993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Please double c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lick the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 to go to your favorite restaurant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075B4D0-4FEE-B21B-0129-2BC262E64851}"/>
              </a:ext>
            </a:extLst>
          </p:cNvPr>
          <p:cNvGrpSpPr/>
          <p:nvPr/>
        </p:nvGrpSpPr>
        <p:grpSpPr>
          <a:xfrm>
            <a:off x="538945" y="934234"/>
            <a:ext cx="1538629" cy="1296000"/>
            <a:chOff x="538945" y="934234"/>
            <a:chExt cx="1538629" cy="129600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0D9989C-5CC3-5B35-DE0F-E2D070658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945" y="934234"/>
              <a:ext cx="1538629" cy="1296000"/>
            </a:xfrm>
            <a:prstGeom prst="rect">
              <a:avLst/>
            </a:prstGeom>
          </p:spPr>
        </p:pic>
        <p:graphicFrame>
          <p:nvGraphicFramePr>
            <p:cNvPr id="2" name="オブジェクト 1">
              <a:extLst>
                <a:ext uri="{FF2B5EF4-FFF2-40B4-BE49-F238E27FC236}">
                  <a16:creationId xmlns:a16="http://schemas.microsoft.com/office/drawing/2014/main" id="{A5D6ED6A-79A4-7428-EE3E-D08F441CCA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449577"/>
                </p:ext>
              </p:extLst>
            </p:nvPr>
          </p:nvGraphicFramePr>
          <p:xfrm>
            <a:off x="711200" y="1065213"/>
            <a:ext cx="1198563" cy="1033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" imgW="776160" imgH="670680" progId="Excel.Sheet.12">
                    <p:embed/>
                  </p:oleObj>
                </mc:Choice>
                <mc:Fallback>
                  <p:oleObj name="Worksheet" showAsIcon="1" r:id="rId3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11200" y="1065213"/>
                          <a:ext cx="1198563" cy="1033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BEACFE4-3C4D-861F-11FC-0A6B1D40CFF5}"/>
              </a:ext>
            </a:extLst>
          </p:cNvPr>
          <p:cNvGrpSpPr/>
          <p:nvPr/>
        </p:nvGrpSpPr>
        <p:grpSpPr>
          <a:xfrm>
            <a:off x="2302292" y="934234"/>
            <a:ext cx="1598695" cy="1440000"/>
            <a:chOff x="2302292" y="934234"/>
            <a:chExt cx="1598695" cy="1440000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8B5E0CF6-6CF3-1E1F-3AF5-391A5A6A2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292" y="934234"/>
              <a:ext cx="1598695" cy="1440000"/>
            </a:xfrm>
            <a:prstGeom prst="rect">
              <a:avLst/>
            </a:prstGeom>
          </p:spPr>
        </p:pic>
        <p:graphicFrame>
          <p:nvGraphicFramePr>
            <p:cNvPr id="5" name="オブジェクト 4">
              <a:extLst>
                <a:ext uri="{FF2B5EF4-FFF2-40B4-BE49-F238E27FC236}">
                  <a16:creationId xmlns:a16="http://schemas.microsoft.com/office/drawing/2014/main" id="{4C9869F5-4491-346F-EF4B-6631D607AF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050086"/>
                </p:ext>
              </p:extLst>
            </p:nvPr>
          </p:nvGraphicFramePr>
          <p:xfrm>
            <a:off x="2452688" y="1096963"/>
            <a:ext cx="1327150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" imgW="776160" imgH="670680" progId="Excel.Sheet.12">
                    <p:embed/>
                  </p:oleObj>
                </mc:Choice>
                <mc:Fallback>
                  <p:oleObj name="Worksheet" showAsIcon="1" r:id="rId6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452688" y="1096963"/>
                          <a:ext cx="1327150" cy="1146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1512147-F547-378F-7F4B-E1540577C4C7}"/>
              </a:ext>
            </a:extLst>
          </p:cNvPr>
          <p:cNvGrpSpPr/>
          <p:nvPr/>
        </p:nvGrpSpPr>
        <p:grpSpPr>
          <a:xfrm>
            <a:off x="4141076" y="934234"/>
            <a:ext cx="1562301" cy="1296000"/>
            <a:chOff x="4141076" y="934234"/>
            <a:chExt cx="1562301" cy="1296000"/>
          </a:xfrm>
        </p:grpSpPr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86CFD36D-082F-A2F5-321E-05D9D877B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1076" y="934234"/>
              <a:ext cx="1562301" cy="1296000"/>
            </a:xfrm>
            <a:prstGeom prst="rect">
              <a:avLst/>
            </a:prstGeom>
          </p:spPr>
        </p:pic>
        <p:graphicFrame>
          <p:nvGraphicFramePr>
            <p:cNvPr id="7" name="オブジェクト 6">
              <a:extLst>
                <a:ext uri="{FF2B5EF4-FFF2-40B4-BE49-F238E27FC236}">
                  <a16:creationId xmlns:a16="http://schemas.microsoft.com/office/drawing/2014/main" id="{F93C4A5D-6855-9A97-3ADD-8567E0CDF7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388646"/>
                </p:ext>
              </p:extLst>
            </p:nvPr>
          </p:nvGraphicFramePr>
          <p:xfrm>
            <a:off x="4308475" y="1093788"/>
            <a:ext cx="1244600" cy="1074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9" imgW="776160" imgH="670680" progId="Excel.Sheet.12">
                    <p:embed/>
                  </p:oleObj>
                </mc:Choice>
                <mc:Fallback>
                  <p:oleObj name="Worksheet" showAsIcon="1" r:id="rId9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308475" y="1093788"/>
                          <a:ext cx="1244600" cy="1074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E1B90CA-695B-569F-12DA-768FFAF930A2}"/>
              </a:ext>
            </a:extLst>
          </p:cNvPr>
          <p:cNvGrpSpPr/>
          <p:nvPr/>
        </p:nvGrpSpPr>
        <p:grpSpPr>
          <a:xfrm>
            <a:off x="6036967" y="934234"/>
            <a:ext cx="1621479" cy="1296000"/>
            <a:chOff x="6036967" y="934234"/>
            <a:chExt cx="1621479" cy="1296000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8200A98-BE5A-099F-401F-536E15220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6967" y="934234"/>
              <a:ext cx="1621479" cy="1296000"/>
            </a:xfrm>
            <a:prstGeom prst="rect">
              <a:avLst/>
            </a:prstGeom>
          </p:spPr>
        </p:pic>
        <p:graphicFrame>
          <p:nvGraphicFramePr>
            <p:cNvPr id="9" name="オブジェクト 8">
              <a:extLst>
                <a:ext uri="{FF2B5EF4-FFF2-40B4-BE49-F238E27FC236}">
                  <a16:creationId xmlns:a16="http://schemas.microsoft.com/office/drawing/2014/main" id="{BFA6F8EE-B4C5-12B6-340E-0E4CC01720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880299"/>
                </p:ext>
              </p:extLst>
            </p:nvPr>
          </p:nvGraphicFramePr>
          <p:xfrm>
            <a:off x="6297613" y="1092200"/>
            <a:ext cx="1157287" cy="99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2" imgW="776160" imgH="670680" progId="Excel.Sheet.12">
                    <p:embed/>
                  </p:oleObj>
                </mc:Choice>
                <mc:Fallback>
                  <p:oleObj name="Worksheet" showAsIcon="1" r:id="rId12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297613" y="1092200"/>
                          <a:ext cx="1157287" cy="998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75BB7C20-0DB8-31BE-302F-88D80C7B6C1F}"/>
              </a:ext>
            </a:extLst>
          </p:cNvPr>
          <p:cNvGrpSpPr/>
          <p:nvPr/>
        </p:nvGrpSpPr>
        <p:grpSpPr>
          <a:xfrm>
            <a:off x="7820568" y="934234"/>
            <a:ext cx="1700931" cy="1335140"/>
            <a:chOff x="7820568" y="934234"/>
            <a:chExt cx="1700931" cy="1335140"/>
          </a:xfrm>
        </p:grpSpPr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B9EBAE4F-E088-4D92-9411-3CEA5BD65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568" y="934234"/>
              <a:ext cx="1700931" cy="1335140"/>
            </a:xfrm>
            <a:prstGeom prst="rect">
              <a:avLst/>
            </a:prstGeom>
          </p:spPr>
        </p:pic>
        <p:graphicFrame>
          <p:nvGraphicFramePr>
            <p:cNvPr id="12" name="オブジェクト 11">
              <a:extLst>
                <a:ext uri="{FF2B5EF4-FFF2-40B4-BE49-F238E27FC236}">
                  <a16:creationId xmlns:a16="http://schemas.microsoft.com/office/drawing/2014/main" id="{0C3CB31D-AD33-DE63-03CC-2A8C47BE9D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268020"/>
                </p:ext>
              </p:extLst>
            </p:nvPr>
          </p:nvGraphicFramePr>
          <p:xfrm>
            <a:off x="8031163" y="1098550"/>
            <a:ext cx="1200150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5" imgW="776160" imgH="670680" progId="Excel.Sheet.12">
                    <p:embed/>
                  </p:oleObj>
                </mc:Choice>
                <mc:Fallback>
                  <p:oleObj name="Worksheet" showAsIcon="1" r:id="rId15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31163" y="1098550"/>
                          <a:ext cx="1200150" cy="1035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45C11DE-6221-D94A-F919-38934381ECB5}"/>
              </a:ext>
            </a:extLst>
          </p:cNvPr>
          <p:cNvGrpSpPr/>
          <p:nvPr/>
        </p:nvGrpSpPr>
        <p:grpSpPr>
          <a:xfrm>
            <a:off x="9634652" y="934234"/>
            <a:ext cx="1715028" cy="1476000"/>
            <a:chOff x="9634652" y="934234"/>
            <a:chExt cx="1715028" cy="1476000"/>
          </a:xfrm>
        </p:grpSpPr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994447CB-FB2A-3CED-4093-8B57D764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4652" y="934234"/>
              <a:ext cx="1715028" cy="1476000"/>
            </a:xfrm>
            <a:prstGeom prst="rect">
              <a:avLst/>
            </a:prstGeom>
          </p:spPr>
        </p:pic>
        <p:graphicFrame>
          <p:nvGraphicFramePr>
            <p:cNvPr id="14" name="オブジェクト 13">
              <a:extLst>
                <a:ext uri="{FF2B5EF4-FFF2-40B4-BE49-F238E27FC236}">
                  <a16:creationId xmlns:a16="http://schemas.microsoft.com/office/drawing/2014/main" id="{AB10BDCF-7E60-142F-4A5E-B16414E0D8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579030"/>
                </p:ext>
              </p:extLst>
            </p:nvPr>
          </p:nvGraphicFramePr>
          <p:xfrm>
            <a:off x="9875838" y="1111250"/>
            <a:ext cx="1214437" cy="104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8" imgW="776160" imgH="670680" progId="Excel.Sheet.12">
                    <p:embed/>
                  </p:oleObj>
                </mc:Choice>
                <mc:Fallback>
                  <p:oleObj name="Worksheet" showAsIcon="1" r:id="rId18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875838" y="1111250"/>
                          <a:ext cx="1214437" cy="1046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14B26CA-10AB-13A3-7BD0-D7603180EC3B}"/>
              </a:ext>
            </a:extLst>
          </p:cNvPr>
          <p:cNvGrpSpPr/>
          <p:nvPr/>
        </p:nvGrpSpPr>
        <p:grpSpPr>
          <a:xfrm>
            <a:off x="538945" y="2347879"/>
            <a:ext cx="1696358" cy="1332000"/>
            <a:chOff x="538945" y="2347879"/>
            <a:chExt cx="1696358" cy="1332000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9D6AF57D-AEEE-AC98-97A8-2904C2534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945" y="2347879"/>
              <a:ext cx="1696358" cy="1332000"/>
            </a:xfrm>
            <a:prstGeom prst="rect">
              <a:avLst/>
            </a:prstGeom>
          </p:spPr>
        </p:pic>
        <p:graphicFrame>
          <p:nvGraphicFramePr>
            <p:cNvPr id="17" name="オブジェクト 16">
              <a:extLst>
                <a:ext uri="{FF2B5EF4-FFF2-40B4-BE49-F238E27FC236}">
                  <a16:creationId xmlns:a16="http://schemas.microsoft.com/office/drawing/2014/main" id="{9AADB301-9779-D6D0-9D9A-5B1A46E33E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428002"/>
                </p:ext>
              </p:extLst>
            </p:nvPr>
          </p:nvGraphicFramePr>
          <p:xfrm>
            <a:off x="760413" y="2536825"/>
            <a:ext cx="1250950" cy="1077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1" imgW="776160" imgH="670680" progId="Excel.Sheet.12">
                    <p:embed/>
                  </p:oleObj>
                </mc:Choice>
                <mc:Fallback>
                  <p:oleObj name="Worksheet" showAsIcon="1" r:id="rId21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60413" y="2536825"/>
                          <a:ext cx="1250950" cy="1077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7F18D7F6-E6B7-3382-D3D0-44BB3F120F94}"/>
              </a:ext>
            </a:extLst>
          </p:cNvPr>
          <p:cNvGrpSpPr/>
          <p:nvPr/>
        </p:nvGrpSpPr>
        <p:grpSpPr>
          <a:xfrm>
            <a:off x="2350957" y="2347879"/>
            <a:ext cx="1642600" cy="1332000"/>
            <a:chOff x="2350957" y="2347879"/>
            <a:chExt cx="1642600" cy="1332000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CEF6865B-6CA9-187D-0FFF-3C2208F00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957" y="2347879"/>
              <a:ext cx="1642600" cy="1332000"/>
            </a:xfrm>
            <a:prstGeom prst="rect">
              <a:avLst/>
            </a:prstGeom>
          </p:spPr>
        </p:pic>
        <p:graphicFrame>
          <p:nvGraphicFramePr>
            <p:cNvPr id="19" name="オブジェクト 18">
              <a:extLst>
                <a:ext uri="{FF2B5EF4-FFF2-40B4-BE49-F238E27FC236}">
                  <a16:creationId xmlns:a16="http://schemas.microsoft.com/office/drawing/2014/main" id="{3DAC6322-861D-F87D-D3A5-E729523C47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592692"/>
                </p:ext>
              </p:extLst>
            </p:nvPr>
          </p:nvGraphicFramePr>
          <p:xfrm>
            <a:off x="2624138" y="2549525"/>
            <a:ext cx="1085850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4" imgW="776160" imgH="670680" progId="Excel.Sheet.12">
                    <p:embed/>
                  </p:oleObj>
                </mc:Choice>
                <mc:Fallback>
                  <p:oleObj name="Worksheet" showAsIcon="1" r:id="rId24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24138" y="2549525"/>
                          <a:ext cx="1085850" cy="936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974E464-7E88-4371-03EB-3478ADDBBD2F}"/>
              </a:ext>
            </a:extLst>
          </p:cNvPr>
          <p:cNvGrpSpPr/>
          <p:nvPr/>
        </p:nvGrpSpPr>
        <p:grpSpPr>
          <a:xfrm>
            <a:off x="4073701" y="2347879"/>
            <a:ext cx="1855373" cy="1476000"/>
            <a:chOff x="4073701" y="2347879"/>
            <a:chExt cx="1855373" cy="1476000"/>
          </a:xfrm>
        </p:grpSpPr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D71A2F09-7074-9627-7266-E70DE225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3701" y="2347879"/>
              <a:ext cx="1855373" cy="1476000"/>
            </a:xfrm>
            <a:prstGeom prst="rect">
              <a:avLst/>
            </a:prstGeom>
          </p:spPr>
        </p:pic>
        <p:graphicFrame>
          <p:nvGraphicFramePr>
            <p:cNvPr id="21" name="オブジェクト 20">
              <a:extLst>
                <a:ext uri="{FF2B5EF4-FFF2-40B4-BE49-F238E27FC236}">
                  <a16:creationId xmlns:a16="http://schemas.microsoft.com/office/drawing/2014/main" id="{38A3CC94-5F94-0A44-5FF4-083C5F6E10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551777"/>
                </p:ext>
              </p:extLst>
            </p:nvPr>
          </p:nvGraphicFramePr>
          <p:xfrm>
            <a:off x="4248319" y="2424703"/>
            <a:ext cx="1411401" cy="122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7" imgW="914294" imgH="792338" progId="Excel.Sheet.12">
                    <p:embed/>
                  </p:oleObj>
                </mc:Choice>
                <mc:Fallback>
                  <p:oleObj name="Worksheet" showAsIcon="1" r:id="rId27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248319" y="2424703"/>
                          <a:ext cx="1411401" cy="122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5E5928B6-91F4-1D81-D048-CD3B8D530F60}"/>
              </a:ext>
            </a:extLst>
          </p:cNvPr>
          <p:cNvGrpSpPr/>
          <p:nvPr/>
        </p:nvGrpSpPr>
        <p:grpSpPr>
          <a:xfrm>
            <a:off x="6002957" y="2347879"/>
            <a:ext cx="1816765" cy="1359526"/>
            <a:chOff x="6002957" y="2347879"/>
            <a:chExt cx="1816765" cy="1359526"/>
          </a:xfrm>
        </p:grpSpPr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FF7E7C32-91E5-B8B4-4A53-2011DDF95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2957" y="2347879"/>
              <a:ext cx="1816765" cy="1359526"/>
            </a:xfrm>
            <a:prstGeom prst="rect">
              <a:avLst/>
            </a:prstGeom>
          </p:spPr>
        </p:pic>
        <p:graphicFrame>
          <p:nvGraphicFramePr>
            <p:cNvPr id="23" name="オブジェクト 22">
              <a:extLst>
                <a:ext uri="{FF2B5EF4-FFF2-40B4-BE49-F238E27FC236}">
                  <a16:creationId xmlns:a16="http://schemas.microsoft.com/office/drawing/2014/main" id="{FE317E68-16CE-5358-4BA9-F638B1E15D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889298"/>
                </p:ext>
              </p:extLst>
            </p:nvPr>
          </p:nvGraphicFramePr>
          <p:xfrm>
            <a:off x="6179457" y="2415019"/>
            <a:ext cx="1423103" cy="123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0" imgW="914294" imgH="792338" progId="Excel.Sheet.12">
                    <p:embed/>
                  </p:oleObj>
                </mc:Choice>
                <mc:Fallback>
                  <p:oleObj name="Worksheet" showAsIcon="1" r:id="rId30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179457" y="2415019"/>
                          <a:ext cx="1423103" cy="123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6C251ED-2E42-539D-2DB0-37A863832A8B}"/>
              </a:ext>
            </a:extLst>
          </p:cNvPr>
          <p:cNvGrpSpPr/>
          <p:nvPr/>
        </p:nvGrpSpPr>
        <p:grpSpPr>
          <a:xfrm>
            <a:off x="7933715" y="2347879"/>
            <a:ext cx="1529112" cy="1332000"/>
            <a:chOff x="7933715" y="2347879"/>
            <a:chExt cx="1529112" cy="1332000"/>
          </a:xfrm>
        </p:grpSpPr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B36DE39A-759A-31E3-5BF5-993DB2CE0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3715" y="2347879"/>
              <a:ext cx="1529112" cy="1332000"/>
            </a:xfrm>
            <a:prstGeom prst="rect">
              <a:avLst/>
            </a:prstGeom>
          </p:spPr>
        </p:pic>
        <p:graphicFrame>
          <p:nvGraphicFramePr>
            <p:cNvPr id="25" name="オブジェクト 24">
              <a:extLst>
                <a:ext uri="{FF2B5EF4-FFF2-40B4-BE49-F238E27FC236}">
                  <a16:creationId xmlns:a16="http://schemas.microsoft.com/office/drawing/2014/main" id="{7F34CFCC-27EB-4641-0BBC-D055293F38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299967"/>
                </p:ext>
              </p:extLst>
            </p:nvPr>
          </p:nvGraphicFramePr>
          <p:xfrm>
            <a:off x="8023639" y="2435823"/>
            <a:ext cx="1310922" cy="1135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3" imgW="914294" imgH="792338" progId="Excel.Sheet.12">
                    <p:embed/>
                  </p:oleObj>
                </mc:Choice>
                <mc:Fallback>
                  <p:oleObj name="Worksheet" showAsIcon="1" r:id="rId33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23639" y="2435823"/>
                          <a:ext cx="1310922" cy="1135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A246269C-FA9F-EA45-D7B4-AB6BFF94DE3A}"/>
              </a:ext>
            </a:extLst>
          </p:cNvPr>
          <p:cNvGrpSpPr/>
          <p:nvPr/>
        </p:nvGrpSpPr>
        <p:grpSpPr>
          <a:xfrm>
            <a:off x="9611965" y="2347879"/>
            <a:ext cx="1638479" cy="1332000"/>
            <a:chOff x="9611965" y="2347879"/>
            <a:chExt cx="1638479" cy="1332000"/>
          </a:xfrm>
        </p:grpSpPr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5AD5185C-690D-F89C-05BB-71E2DB6A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965" y="2347879"/>
              <a:ext cx="1638479" cy="1332000"/>
            </a:xfrm>
            <a:prstGeom prst="rect">
              <a:avLst/>
            </a:prstGeom>
          </p:spPr>
        </p:pic>
        <p:graphicFrame>
          <p:nvGraphicFramePr>
            <p:cNvPr id="30" name="オブジェクト 29">
              <a:extLst>
                <a:ext uri="{FF2B5EF4-FFF2-40B4-BE49-F238E27FC236}">
                  <a16:creationId xmlns:a16="http://schemas.microsoft.com/office/drawing/2014/main" id="{E9BE738F-EAF1-B893-A120-BC2F8E4CA4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1838946"/>
                </p:ext>
              </p:extLst>
            </p:nvPr>
          </p:nvGraphicFramePr>
          <p:xfrm>
            <a:off x="9739007" y="2418604"/>
            <a:ext cx="1365769" cy="1183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6" imgW="914294" imgH="792338" progId="Excel.Sheet.12">
                    <p:embed/>
                  </p:oleObj>
                </mc:Choice>
                <mc:Fallback>
                  <p:oleObj name="Worksheet" showAsIcon="1" r:id="rId36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739007" y="2418604"/>
                          <a:ext cx="1365769" cy="11831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0E63A93-28EF-2ABE-A9DD-9661CF81A1FE}"/>
              </a:ext>
            </a:extLst>
          </p:cNvPr>
          <p:cNvGrpSpPr/>
          <p:nvPr/>
        </p:nvGrpSpPr>
        <p:grpSpPr>
          <a:xfrm>
            <a:off x="538946" y="3817979"/>
            <a:ext cx="1656001" cy="1341596"/>
            <a:chOff x="538946" y="3817979"/>
            <a:chExt cx="1656001" cy="1341596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ED6F4518-33A8-D8B5-18A6-D4D32B285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946" y="3817979"/>
              <a:ext cx="1656001" cy="1332000"/>
            </a:xfrm>
            <a:prstGeom prst="rect">
              <a:avLst/>
            </a:prstGeom>
          </p:spPr>
        </p:pic>
        <p:graphicFrame>
          <p:nvGraphicFramePr>
            <p:cNvPr id="3" name="オブジェクト 2">
              <a:extLst>
                <a:ext uri="{FF2B5EF4-FFF2-40B4-BE49-F238E27FC236}">
                  <a16:creationId xmlns:a16="http://schemas.microsoft.com/office/drawing/2014/main" id="{DA49C21F-6AB3-90FC-FD2C-F8F10F9029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692510"/>
                </p:ext>
              </p:extLst>
            </p:nvPr>
          </p:nvGraphicFramePr>
          <p:xfrm>
            <a:off x="655167" y="3888917"/>
            <a:ext cx="1466730" cy="1270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9" imgW="914294" imgH="792338" progId="Excel.Sheet.12">
                    <p:embed/>
                  </p:oleObj>
                </mc:Choice>
                <mc:Fallback>
                  <p:oleObj name="Worksheet" showAsIcon="1" r:id="rId39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5167" y="3888917"/>
                          <a:ext cx="1466730" cy="12706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76C46EF-0A7A-D3C6-50E9-5A5BD1D28802}"/>
              </a:ext>
            </a:extLst>
          </p:cNvPr>
          <p:cNvGrpSpPr/>
          <p:nvPr/>
        </p:nvGrpSpPr>
        <p:grpSpPr>
          <a:xfrm>
            <a:off x="2368745" y="3834455"/>
            <a:ext cx="1728000" cy="1332000"/>
            <a:chOff x="2368745" y="3834455"/>
            <a:chExt cx="1728000" cy="1332000"/>
          </a:xfrm>
        </p:grpSpPr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DDBD7164-E7D9-15D3-3747-19A049D9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745" y="3834455"/>
              <a:ext cx="1728000" cy="1332000"/>
            </a:xfrm>
            <a:prstGeom prst="rect">
              <a:avLst/>
            </a:prstGeom>
          </p:spPr>
        </p:pic>
        <p:graphicFrame>
          <p:nvGraphicFramePr>
            <p:cNvPr id="28" name="オブジェクト 27">
              <a:extLst>
                <a:ext uri="{FF2B5EF4-FFF2-40B4-BE49-F238E27FC236}">
                  <a16:creationId xmlns:a16="http://schemas.microsoft.com/office/drawing/2014/main" id="{F3B47E6F-BA46-D964-3B5D-97FFF32900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538686"/>
                </p:ext>
              </p:extLst>
            </p:nvPr>
          </p:nvGraphicFramePr>
          <p:xfrm>
            <a:off x="2513072" y="3897983"/>
            <a:ext cx="1398719" cy="1211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2" imgW="914294" imgH="792338" progId="Excel.Sheet.12">
                    <p:embed/>
                  </p:oleObj>
                </mc:Choice>
                <mc:Fallback>
                  <p:oleObj name="Worksheet" showAsIcon="1" r:id="rId42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13072" y="3897983"/>
                          <a:ext cx="1398719" cy="1211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8518143-D2EA-A69C-FE97-65FC968D6379}"/>
              </a:ext>
            </a:extLst>
          </p:cNvPr>
          <p:cNvGrpSpPr/>
          <p:nvPr/>
        </p:nvGrpSpPr>
        <p:grpSpPr>
          <a:xfrm>
            <a:off x="4089168" y="3826217"/>
            <a:ext cx="1704329" cy="1296000"/>
            <a:chOff x="4089168" y="3826217"/>
            <a:chExt cx="1704329" cy="1296000"/>
          </a:xfrm>
        </p:grpSpPr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18D6E2A8-0813-692E-2C17-21BBBBD71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9168" y="3826217"/>
              <a:ext cx="1704329" cy="1296000"/>
            </a:xfrm>
            <a:prstGeom prst="rect">
              <a:avLst/>
            </a:prstGeom>
          </p:spPr>
        </p:pic>
        <p:graphicFrame>
          <p:nvGraphicFramePr>
            <p:cNvPr id="32" name="オブジェクト 31">
              <a:extLst>
                <a:ext uri="{FF2B5EF4-FFF2-40B4-BE49-F238E27FC236}">
                  <a16:creationId xmlns:a16="http://schemas.microsoft.com/office/drawing/2014/main" id="{3A740FFC-A31A-7637-5ECC-5EAB11CC62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0508308"/>
                </p:ext>
              </p:extLst>
            </p:nvPr>
          </p:nvGraphicFramePr>
          <p:xfrm>
            <a:off x="4373866" y="3914208"/>
            <a:ext cx="1225657" cy="1061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5" imgW="914294" imgH="792338" progId="Excel.Sheet.12">
                    <p:embed/>
                  </p:oleObj>
                </mc:Choice>
                <mc:Fallback>
                  <p:oleObj name="Worksheet" showAsIcon="1" r:id="rId45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6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373866" y="3914208"/>
                          <a:ext cx="1225657" cy="1061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6A9EDA45-239F-F701-8F59-E3E64ADBA8E1}"/>
              </a:ext>
            </a:extLst>
          </p:cNvPr>
          <p:cNvGrpSpPr/>
          <p:nvPr/>
        </p:nvGrpSpPr>
        <p:grpSpPr>
          <a:xfrm>
            <a:off x="6021227" y="3817980"/>
            <a:ext cx="1710955" cy="1476000"/>
            <a:chOff x="6021227" y="3817980"/>
            <a:chExt cx="1710955" cy="1476000"/>
          </a:xfrm>
        </p:grpSpPr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3E671F0F-7D30-1396-FAB3-878FA2627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1227" y="3817980"/>
              <a:ext cx="1710955" cy="1476000"/>
            </a:xfrm>
            <a:prstGeom prst="rect">
              <a:avLst/>
            </a:prstGeom>
          </p:spPr>
        </p:pic>
        <p:graphicFrame>
          <p:nvGraphicFramePr>
            <p:cNvPr id="34" name="オブジェクト 33">
              <a:extLst>
                <a:ext uri="{FF2B5EF4-FFF2-40B4-BE49-F238E27FC236}">
                  <a16:creationId xmlns:a16="http://schemas.microsoft.com/office/drawing/2014/main" id="{6E177161-4A4E-90C7-601F-A0A05DACC9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672614"/>
                </p:ext>
              </p:extLst>
            </p:nvPr>
          </p:nvGraphicFramePr>
          <p:xfrm>
            <a:off x="6182410" y="3916226"/>
            <a:ext cx="1388071" cy="1202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8" imgW="914294" imgH="792338" progId="Excel.Sheet.12">
                    <p:embed/>
                  </p:oleObj>
                </mc:Choice>
                <mc:Fallback>
                  <p:oleObj name="Worksheet" showAsIcon="1" r:id="rId48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182410" y="3916226"/>
                          <a:ext cx="1388071" cy="12025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C590A9D-C1CF-2CA2-818C-1071EEB96A5A}"/>
              </a:ext>
            </a:extLst>
          </p:cNvPr>
          <p:cNvGrpSpPr/>
          <p:nvPr/>
        </p:nvGrpSpPr>
        <p:grpSpPr>
          <a:xfrm>
            <a:off x="7870180" y="3834455"/>
            <a:ext cx="1733760" cy="1440000"/>
            <a:chOff x="7870180" y="3834455"/>
            <a:chExt cx="1733760" cy="1440000"/>
          </a:xfrm>
        </p:grpSpPr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7C0E2543-639B-792B-AF30-BE98112F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0180" y="3834455"/>
              <a:ext cx="1733760" cy="1440000"/>
            </a:xfrm>
            <a:prstGeom prst="rect">
              <a:avLst/>
            </a:prstGeom>
          </p:spPr>
        </p:pic>
        <p:graphicFrame>
          <p:nvGraphicFramePr>
            <p:cNvPr id="36" name="オブジェクト 35">
              <a:extLst>
                <a:ext uri="{FF2B5EF4-FFF2-40B4-BE49-F238E27FC236}">
                  <a16:creationId xmlns:a16="http://schemas.microsoft.com/office/drawing/2014/main" id="{6206C386-D67E-9DAC-C343-18286C81BF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651903"/>
                </p:ext>
              </p:extLst>
            </p:nvPr>
          </p:nvGraphicFramePr>
          <p:xfrm>
            <a:off x="8064093" y="3915478"/>
            <a:ext cx="1330554" cy="115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51" imgW="914294" imgH="792338" progId="Excel.Sheet.12">
                    <p:embed/>
                  </p:oleObj>
                </mc:Choice>
                <mc:Fallback>
                  <p:oleObj name="Worksheet" showAsIcon="1" r:id="rId51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2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64093" y="3915478"/>
                          <a:ext cx="1330554" cy="11526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A3DFE18E-B910-E8B3-172F-8C2A704AA1E6}"/>
              </a:ext>
            </a:extLst>
          </p:cNvPr>
          <p:cNvGrpSpPr/>
          <p:nvPr/>
        </p:nvGrpSpPr>
        <p:grpSpPr>
          <a:xfrm>
            <a:off x="9649321" y="3850931"/>
            <a:ext cx="1657946" cy="1296000"/>
            <a:chOff x="9649321" y="3850931"/>
            <a:chExt cx="1657946" cy="1296000"/>
          </a:xfrm>
        </p:grpSpPr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5448D44F-3319-0249-C154-6F1968A1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9321" y="3850931"/>
              <a:ext cx="1657946" cy="1296000"/>
            </a:xfrm>
            <a:prstGeom prst="rect">
              <a:avLst/>
            </a:prstGeom>
          </p:spPr>
        </p:pic>
        <p:graphicFrame>
          <p:nvGraphicFramePr>
            <p:cNvPr id="38" name="オブジェクト 37">
              <a:extLst>
                <a:ext uri="{FF2B5EF4-FFF2-40B4-BE49-F238E27FC236}">
                  <a16:creationId xmlns:a16="http://schemas.microsoft.com/office/drawing/2014/main" id="{B48F3C69-EEC9-340B-0418-F94483DBF7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361734"/>
                </p:ext>
              </p:extLst>
            </p:nvPr>
          </p:nvGraphicFramePr>
          <p:xfrm>
            <a:off x="9785281" y="3945419"/>
            <a:ext cx="1281787" cy="111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54" imgW="914294" imgH="792338" progId="Excel.Sheet.12">
                    <p:embed/>
                  </p:oleObj>
                </mc:Choice>
                <mc:Fallback>
                  <p:oleObj name="Worksheet" showAsIcon="1" r:id="rId54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785281" y="3945419"/>
                          <a:ext cx="1281787" cy="1110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98182B17-FEB0-668D-D38D-FF8D49E9B707}"/>
              </a:ext>
            </a:extLst>
          </p:cNvPr>
          <p:cNvGrpSpPr/>
          <p:nvPr/>
        </p:nvGrpSpPr>
        <p:grpSpPr>
          <a:xfrm>
            <a:off x="551820" y="5214665"/>
            <a:ext cx="1677038" cy="1440000"/>
            <a:chOff x="551820" y="5214665"/>
            <a:chExt cx="1677038" cy="14400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6C3E26-16B5-ECE7-2DBE-A9A8B7FC3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820" y="5214665"/>
              <a:ext cx="1677038" cy="1440000"/>
            </a:xfrm>
            <a:prstGeom prst="rect">
              <a:avLst/>
            </a:prstGeom>
          </p:spPr>
        </p:pic>
        <p:graphicFrame>
          <p:nvGraphicFramePr>
            <p:cNvPr id="40" name="オブジェクト 39">
              <a:extLst>
                <a:ext uri="{FF2B5EF4-FFF2-40B4-BE49-F238E27FC236}">
                  <a16:creationId xmlns:a16="http://schemas.microsoft.com/office/drawing/2014/main" id="{DAFF9599-FF80-8B8D-E733-B66E36DCD0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1899868"/>
                </p:ext>
              </p:extLst>
            </p:nvPr>
          </p:nvGraphicFramePr>
          <p:xfrm>
            <a:off x="784225" y="5419725"/>
            <a:ext cx="1227138" cy="106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57" imgW="776160" imgH="670680" progId="Excel.Sheet.12">
                    <p:embed/>
                  </p:oleObj>
                </mc:Choice>
                <mc:Fallback>
                  <p:oleObj name="Worksheet" showAsIcon="1" r:id="rId57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8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84225" y="5419725"/>
                          <a:ext cx="1227138" cy="1060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76080D4-81C1-3280-0991-0B403EABDF92}"/>
              </a:ext>
            </a:extLst>
          </p:cNvPr>
          <p:cNvGrpSpPr/>
          <p:nvPr/>
        </p:nvGrpSpPr>
        <p:grpSpPr>
          <a:xfrm>
            <a:off x="2592726" y="5214665"/>
            <a:ext cx="1343779" cy="1296000"/>
            <a:chOff x="2592726" y="5214665"/>
            <a:chExt cx="1343779" cy="1296000"/>
          </a:xfrm>
        </p:grpSpPr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21C52EC5-3DF5-E5F4-7C7C-BB908B15F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2726" y="5214665"/>
              <a:ext cx="1343779" cy="1296000"/>
            </a:xfrm>
            <a:prstGeom prst="rect">
              <a:avLst/>
            </a:prstGeom>
          </p:spPr>
        </p:pic>
        <p:graphicFrame>
          <p:nvGraphicFramePr>
            <p:cNvPr id="42" name="オブジェクト 41">
              <a:extLst>
                <a:ext uri="{FF2B5EF4-FFF2-40B4-BE49-F238E27FC236}">
                  <a16:creationId xmlns:a16="http://schemas.microsoft.com/office/drawing/2014/main" id="{63F02C08-0348-8AA4-27C2-3424BB0A14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778840"/>
                </p:ext>
              </p:extLst>
            </p:nvPr>
          </p:nvGraphicFramePr>
          <p:xfrm>
            <a:off x="2604003" y="5293505"/>
            <a:ext cx="1202682" cy="1041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0" imgW="914294" imgH="792338" progId="Excel.Sheet.12">
                    <p:embed/>
                  </p:oleObj>
                </mc:Choice>
                <mc:Fallback>
                  <p:oleObj name="Worksheet" showAsIcon="1" r:id="rId60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1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04003" y="5293505"/>
                          <a:ext cx="1202682" cy="10419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D6645F0F-2743-E290-F87E-408D02396628}"/>
              </a:ext>
            </a:extLst>
          </p:cNvPr>
          <p:cNvGrpSpPr/>
          <p:nvPr/>
        </p:nvGrpSpPr>
        <p:grpSpPr>
          <a:xfrm>
            <a:off x="4181633" y="5214665"/>
            <a:ext cx="1582672" cy="1296000"/>
            <a:chOff x="4181633" y="5214665"/>
            <a:chExt cx="1582672" cy="1296000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8939FEBA-9F91-614F-9661-F72CAC5A0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633" y="5214665"/>
              <a:ext cx="1582672" cy="1296000"/>
            </a:xfrm>
            <a:prstGeom prst="rect">
              <a:avLst/>
            </a:prstGeom>
          </p:spPr>
        </p:pic>
        <p:graphicFrame>
          <p:nvGraphicFramePr>
            <p:cNvPr id="44" name="オブジェクト 43">
              <a:extLst>
                <a:ext uri="{FF2B5EF4-FFF2-40B4-BE49-F238E27FC236}">
                  <a16:creationId xmlns:a16="http://schemas.microsoft.com/office/drawing/2014/main" id="{653AE693-D44B-91B1-1A98-61C0A4B605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264767"/>
                </p:ext>
              </p:extLst>
            </p:nvPr>
          </p:nvGraphicFramePr>
          <p:xfrm>
            <a:off x="4339042" y="5296294"/>
            <a:ext cx="1265990" cy="1096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3" imgW="914294" imgH="792338" progId="Excel.Sheet.12">
                    <p:embed/>
                  </p:oleObj>
                </mc:Choice>
                <mc:Fallback>
                  <p:oleObj name="Worksheet" showAsIcon="1" r:id="rId63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339042" y="5296294"/>
                          <a:ext cx="1265990" cy="10967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51B905CD-C498-F1D5-4C46-87C8EC5906BC}"/>
              </a:ext>
            </a:extLst>
          </p:cNvPr>
          <p:cNvGrpSpPr/>
          <p:nvPr/>
        </p:nvGrpSpPr>
        <p:grpSpPr>
          <a:xfrm>
            <a:off x="6020065" y="5214665"/>
            <a:ext cx="1732575" cy="1260000"/>
            <a:chOff x="6020065" y="5214665"/>
            <a:chExt cx="1732575" cy="1260000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60B65C9B-A889-CA43-AF1B-2DAB22B02D36}"/>
                </a:ext>
              </a:extLst>
            </p:cNvPr>
            <p:cNvGrpSpPr/>
            <p:nvPr/>
          </p:nvGrpSpPr>
          <p:grpSpPr>
            <a:xfrm>
              <a:off x="6020065" y="5214665"/>
              <a:ext cx="1732575" cy="1260000"/>
              <a:chOff x="6252981" y="5365688"/>
              <a:chExt cx="1732575" cy="1292930"/>
            </a:xfrm>
          </p:grpSpPr>
          <p:pic>
            <p:nvPicPr>
              <p:cNvPr id="101" name="図 100">
                <a:extLst>
                  <a:ext uri="{FF2B5EF4-FFF2-40B4-BE49-F238E27FC236}">
                    <a16:creationId xmlns:a16="http://schemas.microsoft.com/office/drawing/2014/main" id="{3B6B7ED4-C27F-2BEC-A515-43AA2504D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52981" y="5365688"/>
                <a:ext cx="1732575" cy="1116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2C1CAB8-7E69-1244-56E2-B649D12671DB}"/>
                  </a:ext>
                </a:extLst>
              </p:cNvPr>
              <p:cNvSpPr txBox="1"/>
              <p:nvPr/>
            </p:nvSpPr>
            <p:spPr>
              <a:xfrm>
                <a:off x="6358765" y="6404702"/>
                <a:ext cx="1620000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050" dirty="0"/>
                  <a:t>Fried skewers</a:t>
                </a:r>
                <a:r>
                  <a:rPr lang="en-US" altLang="ja-JP" sz="1050" dirty="0"/>
                  <a:t>/</a:t>
                </a:r>
                <a:r>
                  <a:rPr lang="ja-JP" altLang="en-US" sz="1050" dirty="0"/>
                  <a:t> 串揚げ</a:t>
                </a:r>
              </a:p>
            </p:txBody>
          </p:sp>
        </p:grpSp>
        <p:graphicFrame>
          <p:nvGraphicFramePr>
            <p:cNvPr id="46" name="オブジェクト 45">
              <a:extLst>
                <a:ext uri="{FF2B5EF4-FFF2-40B4-BE49-F238E27FC236}">
                  <a16:creationId xmlns:a16="http://schemas.microsoft.com/office/drawing/2014/main" id="{F8082395-4000-BC0A-C4B4-2959B1ED9E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425620"/>
                </p:ext>
              </p:extLst>
            </p:nvPr>
          </p:nvGraphicFramePr>
          <p:xfrm>
            <a:off x="6204626" y="5291601"/>
            <a:ext cx="1329745" cy="1151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6" imgW="914294" imgH="792338" progId="Excel.Sheet.12">
                    <p:embed/>
                  </p:oleObj>
                </mc:Choice>
                <mc:Fallback>
                  <p:oleObj name="Worksheet" showAsIcon="1" r:id="rId66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204626" y="5291601"/>
                          <a:ext cx="1329745" cy="1151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44AC5E60-C168-70A7-B16E-A528EF0A27A0}"/>
              </a:ext>
            </a:extLst>
          </p:cNvPr>
          <p:cNvGrpSpPr/>
          <p:nvPr/>
        </p:nvGrpSpPr>
        <p:grpSpPr>
          <a:xfrm>
            <a:off x="7825364" y="5214665"/>
            <a:ext cx="1833511" cy="1296000"/>
            <a:chOff x="7825364" y="5214665"/>
            <a:chExt cx="1833511" cy="1296000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D8B5C2CC-B170-B448-8D15-38C2019B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5364" y="5214665"/>
              <a:ext cx="1833511" cy="1296000"/>
            </a:xfrm>
            <a:prstGeom prst="rect">
              <a:avLst/>
            </a:prstGeom>
          </p:spPr>
        </p:pic>
        <p:graphicFrame>
          <p:nvGraphicFramePr>
            <p:cNvPr id="48" name="オブジェクト 47">
              <a:extLst>
                <a:ext uri="{FF2B5EF4-FFF2-40B4-BE49-F238E27FC236}">
                  <a16:creationId xmlns:a16="http://schemas.microsoft.com/office/drawing/2014/main" id="{264F7537-D32F-2234-C34E-A06EF934C4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265621"/>
                </p:ext>
              </p:extLst>
            </p:nvPr>
          </p:nvGraphicFramePr>
          <p:xfrm>
            <a:off x="8036681" y="5334090"/>
            <a:ext cx="1357966" cy="1176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9" imgW="914294" imgH="792338" progId="Excel.Sheet.12">
                    <p:embed/>
                  </p:oleObj>
                </mc:Choice>
                <mc:Fallback>
                  <p:oleObj name="Worksheet" showAsIcon="1" r:id="rId69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36681" y="5334090"/>
                          <a:ext cx="1357966" cy="11764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48CED7F3-C703-20B8-A7F5-D0BCB46C09C2}"/>
              </a:ext>
            </a:extLst>
          </p:cNvPr>
          <p:cNvGrpSpPr/>
          <p:nvPr/>
        </p:nvGrpSpPr>
        <p:grpSpPr>
          <a:xfrm>
            <a:off x="9611965" y="5214665"/>
            <a:ext cx="1833511" cy="1296000"/>
            <a:chOff x="9611965" y="5214665"/>
            <a:chExt cx="1833511" cy="1296000"/>
          </a:xfrm>
        </p:grpSpPr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5284930D-0DB6-A865-CCA3-55E74C15C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965" y="5214665"/>
              <a:ext cx="1833511" cy="1296000"/>
            </a:xfrm>
            <a:prstGeom prst="rect">
              <a:avLst/>
            </a:prstGeom>
          </p:spPr>
        </p:pic>
        <p:graphicFrame>
          <p:nvGraphicFramePr>
            <p:cNvPr id="50" name="オブジェクト 49">
              <a:extLst>
                <a:ext uri="{FF2B5EF4-FFF2-40B4-BE49-F238E27FC236}">
                  <a16:creationId xmlns:a16="http://schemas.microsoft.com/office/drawing/2014/main" id="{16F61F39-CB3D-54DF-43B6-F782C87A54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313198"/>
                </p:ext>
              </p:extLst>
            </p:nvPr>
          </p:nvGraphicFramePr>
          <p:xfrm>
            <a:off x="9849667" y="5280006"/>
            <a:ext cx="1302244" cy="1128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72" imgW="914294" imgH="792338" progId="Excel.Sheet.12">
                    <p:embed/>
                  </p:oleObj>
                </mc:Choice>
                <mc:Fallback>
                  <p:oleObj name="Worksheet" showAsIcon="1" r:id="rId72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849667" y="5280006"/>
                          <a:ext cx="1302244" cy="11281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79CCD6-D2F0-2FB1-7A8B-4C7A0492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654" y="6510523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3</a:t>
            </a:fld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FFD94D-CB7E-A318-9CD3-C3EC09ACB458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Oct.29, 2024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1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3BDB807-79B7-826C-3CA7-84254CF4708F}"/>
              </a:ext>
            </a:extLst>
          </p:cNvPr>
          <p:cNvSpPr txBox="1"/>
          <p:nvPr/>
        </p:nvSpPr>
        <p:spPr>
          <a:xfrm>
            <a:off x="196010" y="665255"/>
            <a:ext cx="5067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ja-JP" sz="2000" b="1" dirty="0">
                <a:solidFill>
                  <a:srgbClr val="444444"/>
                </a:solidFill>
                <a:latin typeface="Arial" panose="020B0604020202020204" pitchFamily="34" charset="0"/>
              </a:rPr>
              <a:t>W</a:t>
            </a:r>
            <a:r>
              <a:rPr lang="en-US" altLang="ja-JP" sz="2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orld’s </a:t>
            </a:r>
            <a:r>
              <a:rPr lang="en-US" altLang="ja-JP" sz="2000" b="1" dirty="0">
                <a:solidFill>
                  <a:srgbClr val="444444"/>
                </a:solidFill>
                <a:latin typeface="Arial" panose="020B0604020202020204" pitchFamily="34" charset="0"/>
              </a:rPr>
              <a:t>C</a:t>
            </a:r>
            <a:r>
              <a:rPr lang="en-US" altLang="ja-JP" sz="2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uisines / </a:t>
            </a:r>
            <a:r>
              <a:rPr lang="ja-JP" altLang="en-US" sz="2000" b="1" i="0" dirty="0">
                <a:solidFill>
                  <a:srgbClr val="44444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世界の料理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E21F90F-795D-A93F-6EC7-E2FB24585E66}"/>
              </a:ext>
            </a:extLst>
          </p:cNvPr>
          <p:cNvSpPr txBox="1"/>
          <p:nvPr/>
        </p:nvSpPr>
        <p:spPr>
          <a:xfrm>
            <a:off x="207895" y="147652"/>
            <a:ext cx="6993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Please double c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lick the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 to go to your favorite restaurant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769A6B0-89FC-8370-3ECD-2BDA4C6D336B}"/>
              </a:ext>
            </a:extLst>
          </p:cNvPr>
          <p:cNvGrpSpPr/>
          <p:nvPr/>
        </p:nvGrpSpPr>
        <p:grpSpPr>
          <a:xfrm>
            <a:off x="452618" y="1287266"/>
            <a:ext cx="1886497" cy="1332000"/>
            <a:chOff x="452618" y="1287266"/>
            <a:chExt cx="1886497" cy="133200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BCA96353-EC7F-0CB5-8581-5179484EF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18" y="1287266"/>
              <a:ext cx="1886497" cy="1332000"/>
            </a:xfrm>
            <a:prstGeom prst="rect">
              <a:avLst/>
            </a:prstGeom>
          </p:spPr>
        </p:pic>
        <p:graphicFrame>
          <p:nvGraphicFramePr>
            <p:cNvPr id="3" name="オブジェクト 2">
              <a:extLst>
                <a:ext uri="{FF2B5EF4-FFF2-40B4-BE49-F238E27FC236}">
                  <a16:creationId xmlns:a16="http://schemas.microsoft.com/office/drawing/2014/main" id="{C3DB9B55-32B4-36E0-8380-1E927A6D28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14855"/>
                </p:ext>
              </p:extLst>
            </p:nvPr>
          </p:nvGraphicFramePr>
          <p:xfrm>
            <a:off x="680688" y="1287266"/>
            <a:ext cx="1419041" cy="1197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" imgW="914400" imgH="771525" progId="Excel.Sheet.12">
                    <p:embed/>
                  </p:oleObj>
                </mc:Choice>
                <mc:Fallback>
                  <p:oleObj name="Worksheet" showAsIcon="1" r:id="rId3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80688" y="1287266"/>
                          <a:ext cx="1419041" cy="11973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D89B635-ACA5-934F-CD28-D31DDD3E142A}"/>
              </a:ext>
            </a:extLst>
          </p:cNvPr>
          <p:cNvGrpSpPr/>
          <p:nvPr/>
        </p:nvGrpSpPr>
        <p:grpSpPr>
          <a:xfrm>
            <a:off x="2431678" y="1287266"/>
            <a:ext cx="1780932" cy="1512000"/>
            <a:chOff x="2431678" y="1287266"/>
            <a:chExt cx="1780932" cy="15120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9AD3F96-A569-BDA2-BD71-A3F3A255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1678" y="1287266"/>
              <a:ext cx="1780932" cy="1512000"/>
            </a:xfrm>
            <a:prstGeom prst="rect">
              <a:avLst/>
            </a:prstGeom>
          </p:spPr>
        </p:pic>
        <p:graphicFrame>
          <p:nvGraphicFramePr>
            <p:cNvPr id="5" name="オブジェクト 4">
              <a:extLst>
                <a:ext uri="{FF2B5EF4-FFF2-40B4-BE49-F238E27FC236}">
                  <a16:creationId xmlns:a16="http://schemas.microsoft.com/office/drawing/2014/main" id="{A0E20B90-7461-EEE9-5ECB-1A05F6D9A5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3046873"/>
                </p:ext>
              </p:extLst>
            </p:nvPr>
          </p:nvGraphicFramePr>
          <p:xfrm>
            <a:off x="2533454" y="1348316"/>
            <a:ext cx="1550506" cy="1308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" imgW="914400" imgH="771525" progId="Excel.Sheet.12">
                    <p:embed/>
                  </p:oleObj>
                </mc:Choice>
                <mc:Fallback>
                  <p:oleObj name="Worksheet" showAsIcon="1" r:id="rId6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33454" y="1348316"/>
                          <a:ext cx="1550506" cy="1308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C174A9-CC5A-8F27-E5B7-6F07AC2B3FF5}"/>
              </a:ext>
            </a:extLst>
          </p:cNvPr>
          <p:cNvGrpSpPr/>
          <p:nvPr/>
        </p:nvGrpSpPr>
        <p:grpSpPr>
          <a:xfrm>
            <a:off x="4328007" y="1287266"/>
            <a:ext cx="1747873" cy="1332000"/>
            <a:chOff x="4328007" y="1287266"/>
            <a:chExt cx="1747873" cy="133200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B749D08-BCBF-3E04-E319-C946BFA27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8007" y="1287266"/>
              <a:ext cx="1747873" cy="1332000"/>
            </a:xfrm>
            <a:prstGeom prst="rect">
              <a:avLst/>
            </a:prstGeom>
          </p:spPr>
        </p:pic>
        <p:graphicFrame>
          <p:nvGraphicFramePr>
            <p:cNvPr id="6" name="オブジェクト 5">
              <a:extLst>
                <a:ext uri="{FF2B5EF4-FFF2-40B4-BE49-F238E27FC236}">
                  <a16:creationId xmlns:a16="http://schemas.microsoft.com/office/drawing/2014/main" id="{8D653A17-18AD-B943-23D7-C950336FF6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750769"/>
                </p:ext>
              </p:extLst>
            </p:nvPr>
          </p:nvGraphicFramePr>
          <p:xfrm>
            <a:off x="4459729" y="1374491"/>
            <a:ext cx="1416115" cy="1194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9" imgW="914400" imgH="771525" progId="Excel.Sheet.12">
                    <p:embed/>
                  </p:oleObj>
                </mc:Choice>
                <mc:Fallback>
                  <p:oleObj name="Worksheet" showAsIcon="1" r:id="rId9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59729" y="1374491"/>
                          <a:ext cx="1416115" cy="1194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2942AED-18C7-DD50-BA1D-BA3C2783F0C8}"/>
              </a:ext>
            </a:extLst>
          </p:cNvPr>
          <p:cNvGrpSpPr/>
          <p:nvPr/>
        </p:nvGrpSpPr>
        <p:grpSpPr>
          <a:xfrm>
            <a:off x="6213486" y="1287266"/>
            <a:ext cx="1649295" cy="1476000"/>
            <a:chOff x="6213486" y="1287266"/>
            <a:chExt cx="1649295" cy="147600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0A58D94-AFB9-9BA0-A13D-974F133B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3486" y="1287266"/>
              <a:ext cx="1649295" cy="1476000"/>
            </a:xfrm>
            <a:prstGeom prst="rect">
              <a:avLst/>
            </a:prstGeom>
          </p:spPr>
        </p:pic>
        <p:graphicFrame>
          <p:nvGraphicFramePr>
            <p:cNvPr id="8" name="オブジェクト 7">
              <a:extLst>
                <a:ext uri="{FF2B5EF4-FFF2-40B4-BE49-F238E27FC236}">
                  <a16:creationId xmlns:a16="http://schemas.microsoft.com/office/drawing/2014/main" id="{3D03FD44-4FDA-5802-FCD0-55F56AB695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653186"/>
                </p:ext>
              </p:extLst>
            </p:nvPr>
          </p:nvGraphicFramePr>
          <p:xfrm>
            <a:off x="6305523" y="1370235"/>
            <a:ext cx="1421159" cy="1199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2" imgW="914400" imgH="771525" progId="Excel.Sheet.12">
                    <p:embed/>
                  </p:oleObj>
                </mc:Choice>
                <mc:Fallback>
                  <p:oleObj name="Worksheet" showAsIcon="1" r:id="rId12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305523" y="1370235"/>
                          <a:ext cx="1421159" cy="11991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35ABDFD-3D57-D7DE-473C-9750B1626EC3}"/>
              </a:ext>
            </a:extLst>
          </p:cNvPr>
          <p:cNvGrpSpPr/>
          <p:nvPr/>
        </p:nvGrpSpPr>
        <p:grpSpPr>
          <a:xfrm>
            <a:off x="8095155" y="1287266"/>
            <a:ext cx="1565635" cy="1332000"/>
            <a:chOff x="8095155" y="1287266"/>
            <a:chExt cx="1565635" cy="1332000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2586395-685D-57B6-5571-32516189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82"/>
            <a:stretch/>
          </p:blipFill>
          <p:spPr>
            <a:xfrm>
              <a:off x="8095155" y="1287266"/>
              <a:ext cx="1565635" cy="1332000"/>
            </a:xfrm>
            <a:prstGeom prst="rect">
              <a:avLst/>
            </a:prstGeom>
          </p:spPr>
        </p:pic>
        <p:graphicFrame>
          <p:nvGraphicFramePr>
            <p:cNvPr id="9" name="オブジェクト 8">
              <a:extLst>
                <a:ext uri="{FF2B5EF4-FFF2-40B4-BE49-F238E27FC236}">
                  <a16:creationId xmlns:a16="http://schemas.microsoft.com/office/drawing/2014/main" id="{CA255DF1-0E93-3409-EF06-B8CC0EE469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1421223"/>
                </p:ext>
              </p:extLst>
            </p:nvPr>
          </p:nvGraphicFramePr>
          <p:xfrm>
            <a:off x="8100670" y="1392813"/>
            <a:ext cx="1404574" cy="1185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5" imgW="914400" imgH="771525" progId="Excel.Sheet.12">
                    <p:embed/>
                  </p:oleObj>
                </mc:Choice>
                <mc:Fallback>
                  <p:oleObj name="Worksheet" showAsIcon="1" r:id="rId15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100670" y="1392813"/>
                          <a:ext cx="1404574" cy="11851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9AFB858-C6F2-2B23-9300-6618969C2388}"/>
              </a:ext>
            </a:extLst>
          </p:cNvPr>
          <p:cNvGrpSpPr/>
          <p:nvPr/>
        </p:nvGrpSpPr>
        <p:grpSpPr>
          <a:xfrm>
            <a:off x="9847012" y="1287266"/>
            <a:ext cx="1565635" cy="1476000"/>
            <a:chOff x="9847012" y="1287266"/>
            <a:chExt cx="1565635" cy="147600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8E229B5-DCB7-A50E-6CB7-2986D58CB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7012" y="1287266"/>
              <a:ext cx="1565635" cy="1476000"/>
            </a:xfrm>
            <a:prstGeom prst="rect">
              <a:avLst/>
            </a:prstGeom>
          </p:spPr>
        </p:pic>
        <p:graphicFrame>
          <p:nvGraphicFramePr>
            <p:cNvPr id="10" name="オブジェクト 9">
              <a:extLst>
                <a:ext uri="{FF2B5EF4-FFF2-40B4-BE49-F238E27FC236}">
                  <a16:creationId xmlns:a16="http://schemas.microsoft.com/office/drawing/2014/main" id="{A1D14268-DB4D-750F-69FA-5CC9C46776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4624494"/>
                </p:ext>
              </p:extLst>
            </p:nvPr>
          </p:nvGraphicFramePr>
          <p:xfrm>
            <a:off x="9931279" y="1381524"/>
            <a:ext cx="1407780" cy="1187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8" imgW="914400" imgH="771525" progId="Excel.Sheet.12">
                    <p:embed/>
                  </p:oleObj>
                </mc:Choice>
                <mc:Fallback>
                  <p:oleObj name="Worksheet" showAsIcon="1" r:id="rId18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931279" y="1381524"/>
                          <a:ext cx="1407780" cy="11878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48C6C30-C5CE-BA70-F77D-8015CAB25125}"/>
              </a:ext>
            </a:extLst>
          </p:cNvPr>
          <p:cNvGrpSpPr/>
          <p:nvPr/>
        </p:nvGrpSpPr>
        <p:grpSpPr>
          <a:xfrm>
            <a:off x="680689" y="2928392"/>
            <a:ext cx="1632000" cy="1476000"/>
            <a:chOff x="680689" y="2928392"/>
            <a:chExt cx="1632000" cy="1476000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916E99FC-74E3-185F-9862-C4AB8EE3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87"/>
            <a:stretch/>
          </p:blipFill>
          <p:spPr>
            <a:xfrm>
              <a:off x="680689" y="2928392"/>
              <a:ext cx="1632000" cy="1476000"/>
            </a:xfrm>
            <a:prstGeom prst="rect">
              <a:avLst/>
            </a:prstGeom>
          </p:spPr>
        </p:pic>
        <p:graphicFrame>
          <p:nvGraphicFramePr>
            <p:cNvPr id="16" name="オブジェクト 15">
              <a:extLst>
                <a:ext uri="{FF2B5EF4-FFF2-40B4-BE49-F238E27FC236}">
                  <a16:creationId xmlns:a16="http://schemas.microsoft.com/office/drawing/2014/main" id="{8EF8D114-04AC-373E-B6DF-CF5D3297AA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27625"/>
                </p:ext>
              </p:extLst>
            </p:nvPr>
          </p:nvGraphicFramePr>
          <p:xfrm>
            <a:off x="692680" y="3043237"/>
            <a:ext cx="1528572" cy="1289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1" imgW="914400" imgH="771525" progId="Excel.Sheet.12">
                    <p:embed/>
                  </p:oleObj>
                </mc:Choice>
                <mc:Fallback>
                  <p:oleObj name="Worksheet" showAsIcon="1" r:id="rId21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92680" y="3043237"/>
                          <a:ext cx="1528572" cy="12897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A3A31F5-5669-5EF7-8F56-D9217378241B}"/>
              </a:ext>
            </a:extLst>
          </p:cNvPr>
          <p:cNvGrpSpPr/>
          <p:nvPr/>
        </p:nvGrpSpPr>
        <p:grpSpPr>
          <a:xfrm>
            <a:off x="2524329" y="2928392"/>
            <a:ext cx="1625392" cy="1476000"/>
            <a:chOff x="2524329" y="2928392"/>
            <a:chExt cx="1625392" cy="1476000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20A16872-CF6D-8227-7974-CF027B99D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329" y="2928392"/>
              <a:ext cx="1625392" cy="1476000"/>
            </a:xfrm>
            <a:prstGeom prst="rect">
              <a:avLst/>
            </a:prstGeom>
          </p:spPr>
        </p:pic>
        <p:graphicFrame>
          <p:nvGraphicFramePr>
            <p:cNvPr id="19" name="オブジェクト 18">
              <a:extLst>
                <a:ext uri="{FF2B5EF4-FFF2-40B4-BE49-F238E27FC236}">
                  <a16:creationId xmlns:a16="http://schemas.microsoft.com/office/drawing/2014/main" id="{EFE3CC69-FCB1-0E76-5DB1-30B8D347A0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4352033"/>
                </p:ext>
              </p:extLst>
            </p:nvPr>
          </p:nvGraphicFramePr>
          <p:xfrm>
            <a:off x="2616544" y="3016911"/>
            <a:ext cx="1428887" cy="1205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4" imgW="914400" imgH="771525" progId="Excel.Sheet.12">
                    <p:embed/>
                  </p:oleObj>
                </mc:Choice>
                <mc:Fallback>
                  <p:oleObj name="Worksheet" showAsIcon="1" r:id="rId24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16544" y="3016911"/>
                          <a:ext cx="1428887" cy="12056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BF1BF2B-3E0F-06BD-1D30-6EBED04BDBA4}"/>
              </a:ext>
            </a:extLst>
          </p:cNvPr>
          <p:cNvGrpSpPr/>
          <p:nvPr/>
        </p:nvGrpSpPr>
        <p:grpSpPr>
          <a:xfrm>
            <a:off x="4309674" y="2928392"/>
            <a:ext cx="1705683" cy="1332000"/>
            <a:chOff x="4309674" y="2928392"/>
            <a:chExt cx="1705683" cy="1332000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CB95823-811E-E452-3F5B-5E28CC1C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9674" y="2928392"/>
              <a:ext cx="1705683" cy="1332000"/>
            </a:xfrm>
            <a:prstGeom prst="rect">
              <a:avLst/>
            </a:prstGeom>
          </p:spPr>
        </p:pic>
        <p:graphicFrame>
          <p:nvGraphicFramePr>
            <p:cNvPr id="21" name="オブジェクト 20">
              <a:extLst>
                <a:ext uri="{FF2B5EF4-FFF2-40B4-BE49-F238E27FC236}">
                  <a16:creationId xmlns:a16="http://schemas.microsoft.com/office/drawing/2014/main" id="{C67699F9-8244-83C6-94BE-8CD389E900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345146"/>
                </p:ext>
              </p:extLst>
            </p:nvPr>
          </p:nvGraphicFramePr>
          <p:xfrm>
            <a:off x="4403725" y="3071813"/>
            <a:ext cx="1574800" cy="11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7" imgW="1021680" imgH="719280" progId="Excel.Sheet.12">
                    <p:embed/>
                  </p:oleObj>
                </mc:Choice>
                <mc:Fallback>
                  <p:oleObj name="Worksheet" showAsIcon="1" r:id="rId27" imgW="1021680" imgH="7192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03725" y="3071813"/>
                          <a:ext cx="1574800" cy="11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6C9A155-9002-9261-95BD-AE1EC6B0106A}"/>
              </a:ext>
            </a:extLst>
          </p:cNvPr>
          <p:cNvGrpSpPr/>
          <p:nvPr/>
        </p:nvGrpSpPr>
        <p:grpSpPr>
          <a:xfrm>
            <a:off x="6318434" y="2928392"/>
            <a:ext cx="1493927" cy="1476000"/>
            <a:chOff x="6318434" y="2928392"/>
            <a:chExt cx="1493927" cy="1476000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BA5AC65A-7F7A-39D6-CB9C-FFF3814B5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8434" y="2928392"/>
              <a:ext cx="1493927" cy="1476000"/>
            </a:xfrm>
            <a:prstGeom prst="rect">
              <a:avLst/>
            </a:prstGeom>
          </p:spPr>
        </p:pic>
        <p:graphicFrame>
          <p:nvGraphicFramePr>
            <p:cNvPr id="22" name="オブジェクト 21">
              <a:extLst>
                <a:ext uri="{FF2B5EF4-FFF2-40B4-BE49-F238E27FC236}">
                  <a16:creationId xmlns:a16="http://schemas.microsoft.com/office/drawing/2014/main" id="{E19E916D-1B60-3F28-16B7-08C4E2D848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326517"/>
                </p:ext>
              </p:extLst>
            </p:nvPr>
          </p:nvGraphicFramePr>
          <p:xfrm>
            <a:off x="6427183" y="3006400"/>
            <a:ext cx="1248850" cy="1053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0" imgW="914400" imgH="771525" progId="Excel.Sheet.12">
                    <p:embed/>
                  </p:oleObj>
                </mc:Choice>
                <mc:Fallback>
                  <p:oleObj name="Worksheet" showAsIcon="1" r:id="rId30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427183" y="3006400"/>
                          <a:ext cx="1248850" cy="10537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B7CC292-C1EB-6088-E823-3B17191A7929}"/>
              </a:ext>
            </a:extLst>
          </p:cNvPr>
          <p:cNvGrpSpPr/>
          <p:nvPr/>
        </p:nvGrpSpPr>
        <p:grpSpPr>
          <a:xfrm>
            <a:off x="8189744" y="2928392"/>
            <a:ext cx="1428113" cy="1476000"/>
            <a:chOff x="8189744" y="2928392"/>
            <a:chExt cx="1428113" cy="1476000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6266322E-49D3-B40A-7557-71C6F8E57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671"/>
            <a:stretch/>
          </p:blipFill>
          <p:spPr>
            <a:xfrm>
              <a:off x="8192657" y="2928392"/>
              <a:ext cx="1425200" cy="1476000"/>
            </a:xfrm>
            <a:prstGeom prst="rect">
              <a:avLst/>
            </a:prstGeom>
          </p:spPr>
        </p:pic>
        <p:graphicFrame>
          <p:nvGraphicFramePr>
            <p:cNvPr id="24" name="オブジェクト 23">
              <a:extLst>
                <a:ext uri="{FF2B5EF4-FFF2-40B4-BE49-F238E27FC236}">
                  <a16:creationId xmlns:a16="http://schemas.microsoft.com/office/drawing/2014/main" id="{EEC07862-6F82-7558-E3C3-89B9B914F0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094764"/>
                </p:ext>
              </p:extLst>
            </p:nvPr>
          </p:nvGraphicFramePr>
          <p:xfrm>
            <a:off x="8189744" y="3030048"/>
            <a:ext cx="1315499" cy="1109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3" imgW="914400" imgH="771525" progId="Excel.Sheet.12">
                    <p:embed/>
                  </p:oleObj>
                </mc:Choice>
                <mc:Fallback>
                  <p:oleObj name="Worksheet" showAsIcon="1" r:id="rId33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189744" y="3030048"/>
                          <a:ext cx="1315499" cy="11099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A4BDB40-6B8E-B7D3-9ACD-CDC185F85585}"/>
              </a:ext>
            </a:extLst>
          </p:cNvPr>
          <p:cNvGrpSpPr/>
          <p:nvPr/>
        </p:nvGrpSpPr>
        <p:grpSpPr>
          <a:xfrm>
            <a:off x="9837573" y="2928392"/>
            <a:ext cx="1611482" cy="1332000"/>
            <a:chOff x="9837573" y="2928392"/>
            <a:chExt cx="1611482" cy="1332000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5EC80DF8-CA76-353D-2263-4CC09E3CF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7573" y="2928392"/>
              <a:ext cx="1611482" cy="1332000"/>
            </a:xfrm>
            <a:prstGeom prst="rect">
              <a:avLst/>
            </a:prstGeom>
          </p:spPr>
        </p:pic>
        <p:graphicFrame>
          <p:nvGraphicFramePr>
            <p:cNvPr id="25" name="オブジェクト 24">
              <a:extLst>
                <a:ext uri="{FF2B5EF4-FFF2-40B4-BE49-F238E27FC236}">
                  <a16:creationId xmlns:a16="http://schemas.microsoft.com/office/drawing/2014/main" id="{A7881F89-07C0-0F4C-18B2-329C4C9891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871654"/>
                </p:ext>
              </p:extLst>
            </p:nvPr>
          </p:nvGraphicFramePr>
          <p:xfrm>
            <a:off x="9990639" y="3055330"/>
            <a:ext cx="1348420" cy="1137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6" imgW="914400" imgH="771525" progId="Excel.Sheet.12">
                    <p:embed/>
                  </p:oleObj>
                </mc:Choice>
                <mc:Fallback>
                  <p:oleObj name="Worksheet" showAsIcon="1" r:id="rId36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990639" y="3055330"/>
                          <a:ext cx="1348420" cy="11377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FF8DFEF-93F2-97AF-0D25-427C5D54A8D7}"/>
              </a:ext>
            </a:extLst>
          </p:cNvPr>
          <p:cNvGrpSpPr/>
          <p:nvPr/>
        </p:nvGrpSpPr>
        <p:grpSpPr>
          <a:xfrm>
            <a:off x="623320" y="4569882"/>
            <a:ext cx="1646668" cy="1404000"/>
            <a:chOff x="623320" y="4569882"/>
            <a:chExt cx="1646668" cy="1404000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5EBFD48E-676F-58EC-591F-7D59EB27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320" y="4569882"/>
              <a:ext cx="1646668" cy="1404000"/>
            </a:xfrm>
            <a:prstGeom prst="rect">
              <a:avLst/>
            </a:prstGeom>
          </p:spPr>
        </p:pic>
        <p:graphicFrame>
          <p:nvGraphicFramePr>
            <p:cNvPr id="33" name="オブジェクト 32">
              <a:extLst>
                <a:ext uri="{FF2B5EF4-FFF2-40B4-BE49-F238E27FC236}">
                  <a16:creationId xmlns:a16="http://schemas.microsoft.com/office/drawing/2014/main" id="{3D97AF6F-0330-A537-AF24-C043AC2997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285305"/>
                </p:ext>
              </p:extLst>
            </p:nvPr>
          </p:nvGraphicFramePr>
          <p:xfrm>
            <a:off x="762003" y="4650458"/>
            <a:ext cx="1337726" cy="1128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9" imgW="914400" imgH="771525" progId="Excel.Sheet.12">
                    <p:embed/>
                  </p:oleObj>
                </mc:Choice>
                <mc:Fallback>
                  <p:oleObj name="Worksheet" showAsIcon="1" r:id="rId39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62003" y="4650458"/>
                          <a:ext cx="1337726" cy="11287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246E1C0-9A24-1FD1-8654-E1FF6FEF7E74}"/>
              </a:ext>
            </a:extLst>
          </p:cNvPr>
          <p:cNvGrpSpPr/>
          <p:nvPr/>
        </p:nvGrpSpPr>
        <p:grpSpPr>
          <a:xfrm>
            <a:off x="4436662" y="4569882"/>
            <a:ext cx="1439183" cy="1260000"/>
            <a:chOff x="4436662" y="4569882"/>
            <a:chExt cx="1439183" cy="1260000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48990C70-EFC9-5FE6-7E31-610CE85E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96" r="9099"/>
            <a:stretch/>
          </p:blipFill>
          <p:spPr>
            <a:xfrm>
              <a:off x="4436662" y="4569882"/>
              <a:ext cx="1439183" cy="1260000"/>
            </a:xfrm>
            <a:prstGeom prst="rect">
              <a:avLst/>
            </a:prstGeom>
          </p:spPr>
        </p:pic>
        <p:graphicFrame>
          <p:nvGraphicFramePr>
            <p:cNvPr id="36" name="オブジェクト 35">
              <a:extLst>
                <a:ext uri="{FF2B5EF4-FFF2-40B4-BE49-F238E27FC236}">
                  <a16:creationId xmlns:a16="http://schemas.microsoft.com/office/drawing/2014/main" id="{BB1718DB-D28B-C403-6D86-5F286C1711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293603"/>
                </p:ext>
              </p:extLst>
            </p:nvPr>
          </p:nvGraphicFramePr>
          <p:xfrm>
            <a:off x="4506876" y="4685609"/>
            <a:ext cx="1322981" cy="1116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2" imgW="914400" imgH="771525" progId="Excel.Sheet.12">
                    <p:embed/>
                  </p:oleObj>
                </mc:Choice>
                <mc:Fallback>
                  <p:oleObj name="Worksheet" showAsIcon="1" r:id="rId42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506876" y="4685609"/>
                          <a:ext cx="1322981" cy="11162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2F855AD-B9E2-D9AF-EFDA-2F536815BB08}"/>
              </a:ext>
            </a:extLst>
          </p:cNvPr>
          <p:cNvGrpSpPr/>
          <p:nvPr/>
        </p:nvGrpSpPr>
        <p:grpSpPr>
          <a:xfrm>
            <a:off x="6299962" y="4569882"/>
            <a:ext cx="1583111" cy="1404000"/>
            <a:chOff x="6299962" y="4569882"/>
            <a:chExt cx="1583111" cy="1404000"/>
          </a:xfrm>
        </p:grpSpPr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D1000B99-8143-F6FB-3966-59843C189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9962" y="4569882"/>
              <a:ext cx="1583111" cy="1404000"/>
            </a:xfrm>
            <a:prstGeom prst="rect">
              <a:avLst/>
            </a:prstGeom>
          </p:spPr>
        </p:pic>
        <p:graphicFrame>
          <p:nvGraphicFramePr>
            <p:cNvPr id="37" name="オブジェクト 36">
              <a:extLst>
                <a:ext uri="{FF2B5EF4-FFF2-40B4-BE49-F238E27FC236}">
                  <a16:creationId xmlns:a16="http://schemas.microsoft.com/office/drawing/2014/main" id="{E63DC64B-66C7-D12A-F623-F47C68F424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6558667"/>
                </p:ext>
              </p:extLst>
            </p:nvPr>
          </p:nvGraphicFramePr>
          <p:xfrm>
            <a:off x="6374632" y="4644674"/>
            <a:ext cx="1404691" cy="1185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5" imgW="914400" imgH="771525" progId="Excel.Sheet.12">
                    <p:embed/>
                  </p:oleObj>
                </mc:Choice>
                <mc:Fallback>
                  <p:oleObj name="Worksheet" showAsIcon="1" r:id="rId45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6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374632" y="4644674"/>
                          <a:ext cx="1404691" cy="1185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1CD004B-1B52-A352-B9B4-67E0FC1A882B}"/>
              </a:ext>
            </a:extLst>
          </p:cNvPr>
          <p:cNvGrpSpPr/>
          <p:nvPr/>
        </p:nvGrpSpPr>
        <p:grpSpPr>
          <a:xfrm>
            <a:off x="2524330" y="4569882"/>
            <a:ext cx="1599451" cy="1260000"/>
            <a:chOff x="2524330" y="4569882"/>
            <a:chExt cx="1599451" cy="1260000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E8BB1BA7-F241-EE74-013D-5F63F2E5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330" y="4569882"/>
              <a:ext cx="1599451" cy="1260000"/>
            </a:xfrm>
            <a:prstGeom prst="rect">
              <a:avLst/>
            </a:prstGeom>
          </p:spPr>
        </p:pic>
        <p:graphicFrame>
          <p:nvGraphicFramePr>
            <p:cNvPr id="38" name="オブジェクト 37">
              <a:extLst>
                <a:ext uri="{FF2B5EF4-FFF2-40B4-BE49-F238E27FC236}">
                  <a16:creationId xmlns:a16="http://schemas.microsoft.com/office/drawing/2014/main" id="{DA58A3AD-F2F6-2248-3C5B-35702928B3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046039"/>
                </p:ext>
              </p:extLst>
            </p:nvPr>
          </p:nvGraphicFramePr>
          <p:xfrm>
            <a:off x="2662023" y="4667279"/>
            <a:ext cx="1219944" cy="1029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8" imgW="914400" imgH="771525" progId="Excel.Sheet.12">
                    <p:embed/>
                  </p:oleObj>
                </mc:Choice>
                <mc:Fallback>
                  <p:oleObj name="Worksheet" showAsIcon="1" r:id="rId48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62023" y="4667279"/>
                          <a:ext cx="1219944" cy="10293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E87DEB1-C128-F5FA-E745-175EFA27B26B}"/>
              </a:ext>
            </a:extLst>
          </p:cNvPr>
          <p:cNvGrpSpPr/>
          <p:nvPr/>
        </p:nvGrpSpPr>
        <p:grpSpPr>
          <a:xfrm>
            <a:off x="8076855" y="4569882"/>
            <a:ext cx="1627397" cy="1296000"/>
            <a:chOff x="8076855" y="4569882"/>
            <a:chExt cx="1627397" cy="1296000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0252CDF9-65D3-1FD5-18E5-CCB23CBB0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6855" y="4569882"/>
              <a:ext cx="1627397" cy="1296000"/>
            </a:xfrm>
            <a:prstGeom prst="rect">
              <a:avLst/>
            </a:prstGeom>
          </p:spPr>
        </p:pic>
        <p:graphicFrame>
          <p:nvGraphicFramePr>
            <p:cNvPr id="39" name="オブジェクト 38">
              <a:extLst>
                <a:ext uri="{FF2B5EF4-FFF2-40B4-BE49-F238E27FC236}">
                  <a16:creationId xmlns:a16="http://schemas.microsoft.com/office/drawing/2014/main" id="{902C816A-B316-2D42-7BBB-0041AB381A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92235"/>
                </p:ext>
              </p:extLst>
            </p:nvPr>
          </p:nvGraphicFramePr>
          <p:xfrm>
            <a:off x="8255586" y="4653650"/>
            <a:ext cx="1335945" cy="1127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51" imgW="914400" imgH="771525" progId="Excel.Sheet.12">
                    <p:embed/>
                  </p:oleObj>
                </mc:Choice>
                <mc:Fallback>
                  <p:oleObj name="Worksheet" showAsIcon="1" r:id="rId51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2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255586" y="4653650"/>
                          <a:ext cx="1335945" cy="1127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159F6E2-8568-A60C-B2FA-CC64F317483F}"/>
              </a:ext>
            </a:extLst>
          </p:cNvPr>
          <p:cNvGrpSpPr/>
          <p:nvPr/>
        </p:nvGrpSpPr>
        <p:grpSpPr>
          <a:xfrm>
            <a:off x="9938335" y="4569882"/>
            <a:ext cx="1566719" cy="1300736"/>
            <a:chOff x="9938335" y="4569882"/>
            <a:chExt cx="1566719" cy="1300736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A4491995-1556-920D-C030-B0CBA25F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50" r="4708"/>
            <a:stretch/>
          </p:blipFill>
          <p:spPr>
            <a:xfrm>
              <a:off x="9938335" y="4569882"/>
              <a:ext cx="1566719" cy="1260000"/>
            </a:xfrm>
            <a:prstGeom prst="rect">
              <a:avLst/>
            </a:prstGeom>
          </p:spPr>
        </p:pic>
        <p:graphicFrame>
          <p:nvGraphicFramePr>
            <p:cNvPr id="40" name="オブジェクト 39">
              <a:extLst>
                <a:ext uri="{FF2B5EF4-FFF2-40B4-BE49-F238E27FC236}">
                  <a16:creationId xmlns:a16="http://schemas.microsoft.com/office/drawing/2014/main" id="{B4B5FE64-7F0A-489F-0729-6C866BA692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985958"/>
                </p:ext>
              </p:extLst>
            </p:nvPr>
          </p:nvGraphicFramePr>
          <p:xfrm>
            <a:off x="10004849" y="4652069"/>
            <a:ext cx="1444206" cy="1218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54" imgW="914400" imgH="771525" progId="Excel.Sheet.12">
                    <p:embed/>
                  </p:oleObj>
                </mc:Choice>
                <mc:Fallback>
                  <p:oleObj name="Worksheet" showAsIcon="1" r:id="rId54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004849" y="4652069"/>
                          <a:ext cx="1444206" cy="12185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9B32D829-0F14-D6D3-35C7-B64224FC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4</a:t>
            </a:fld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5" name="フッター プレースホルダー 5">
            <a:extLst>
              <a:ext uri="{FF2B5EF4-FFF2-40B4-BE49-F238E27FC236}">
                <a16:creationId xmlns:a16="http://schemas.microsoft.com/office/drawing/2014/main" id="{97A9E1DA-B164-9ABA-C2B4-F34548B04A1B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Oct.29, 2024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AB09EBE-8939-61CC-06B8-940DBD8CAC0B}"/>
              </a:ext>
            </a:extLst>
          </p:cNvPr>
          <p:cNvSpPr txBox="1"/>
          <p:nvPr/>
        </p:nvSpPr>
        <p:spPr>
          <a:xfrm>
            <a:off x="5393026" y="504859"/>
            <a:ext cx="410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"/>
            </a:pPr>
            <a:r>
              <a:rPr lang="en-US" altLang="ja-JP" sz="2000" b="1" dirty="0"/>
              <a:t>Fast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Food /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ファストフード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16E660F-2834-3B28-2EAC-4E49A8C61962}"/>
              </a:ext>
            </a:extLst>
          </p:cNvPr>
          <p:cNvSpPr txBox="1"/>
          <p:nvPr/>
        </p:nvSpPr>
        <p:spPr>
          <a:xfrm>
            <a:off x="420361" y="2784508"/>
            <a:ext cx="473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"/>
            </a:pPr>
            <a:r>
              <a:rPr lang="en-US" altLang="ja-JP" sz="2000" b="1" dirty="0"/>
              <a:t>Café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Sweets /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カフェ・スイーツ</a:t>
            </a: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5C66FA93-BFC2-A628-5DAB-440AE21E3BEA}"/>
              </a:ext>
            </a:extLst>
          </p:cNvPr>
          <p:cNvSpPr txBox="1"/>
          <p:nvPr/>
        </p:nvSpPr>
        <p:spPr>
          <a:xfrm>
            <a:off x="6488386" y="2675872"/>
            <a:ext cx="3681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"/>
            </a:pPr>
            <a:r>
              <a:rPr lang="en-US" altLang="ja-JP" sz="2000" b="1" dirty="0"/>
              <a:t>Take out /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テークアウト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2F36C4-EDFA-C3B8-8A4D-540C2359B446}"/>
              </a:ext>
            </a:extLst>
          </p:cNvPr>
          <p:cNvSpPr txBox="1"/>
          <p:nvPr/>
        </p:nvSpPr>
        <p:spPr>
          <a:xfrm>
            <a:off x="420361" y="488877"/>
            <a:ext cx="4798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"/>
            </a:pP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Restaurants with V</a:t>
            </a:r>
            <a:r>
              <a:rPr lang="en-US" altLang="ja-JP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egetarian menu/ </a:t>
            </a:r>
            <a:r>
              <a:rPr lang="ja-JP" altLang="en-US" sz="2000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ベジタリアン メニューのあるレストラン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CB574B0-8A22-619F-87E9-189AD9066734}"/>
              </a:ext>
            </a:extLst>
          </p:cNvPr>
          <p:cNvSpPr txBox="1"/>
          <p:nvPr/>
        </p:nvSpPr>
        <p:spPr>
          <a:xfrm>
            <a:off x="420361" y="4816269"/>
            <a:ext cx="4279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"/>
            </a:pPr>
            <a:r>
              <a:rPr lang="en-US" altLang="ja-JP" sz="2000" b="1" dirty="0"/>
              <a:t>Family restaurant /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ファミレス</a:t>
            </a:r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7E267F16-F5F9-4BAA-FC8E-284797FA50A1}"/>
              </a:ext>
            </a:extLst>
          </p:cNvPr>
          <p:cNvSpPr txBox="1"/>
          <p:nvPr/>
        </p:nvSpPr>
        <p:spPr>
          <a:xfrm>
            <a:off x="207895" y="80277"/>
            <a:ext cx="6993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Please double c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lick the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 to go to your favorite restaurant</a:t>
            </a:r>
          </a:p>
        </p:txBody>
      </p:sp>
      <p:grpSp>
        <p:nvGrpSpPr>
          <p:cNvPr id="1048" name="グループ化 1047">
            <a:extLst>
              <a:ext uri="{FF2B5EF4-FFF2-40B4-BE49-F238E27FC236}">
                <a16:creationId xmlns:a16="http://schemas.microsoft.com/office/drawing/2014/main" id="{8642E8BE-8C68-E7CA-F961-8595CF934269}"/>
              </a:ext>
            </a:extLst>
          </p:cNvPr>
          <p:cNvGrpSpPr/>
          <p:nvPr/>
        </p:nvGrpSpPr>
        <p:grpSpPr>
          <a:xfrm>
            <a:off x="5510778" y="836612"/>
            <a:ext cx="2039937" cy="1533597"/>
            <a:chOff x="5160963" y="836612"/>
            <a:chExt cx="2039937" cy="153359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6EDB3C8-3B3C-123F-A7CD-0E81A100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5226" y="888753"/>
              <a:ext cx="1871634" cy="1481456"/>
            </a:xfrm>
            <a:prstGeom prst="rect">
              <a:avLst/>
            </a:prstGeom>
          </p:spPr>
        </p:pic>
        <p:graphicFrame>
          <p:nvGraphicFramePr>
            <p:cNvPr id="1047" name="オブジェクト 1046">
              <a:extLst>
                <a:ext uri="{FF2B5EF4-FFF2-40B4-BE49-F238E27FC236}">
                  <a16:creationId xmlns:a16="http://schemas.microsoft.com/office/drawing/2014/main" id="{FF791545-745C-8F98-0D06-8D033AC20B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228890"/>
                </p:ext>
              </p:extLst>
            </p:nvPr>
          </p:nvGraphicFramePr>
          <p:xfrm>
            <a:off x="5160963" y="836612"/>
            <a:ext cx="2039937" cy="1473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" imgW="1277280" imgH="923400" progId="Excel.Sheet.12">
                    <p:embed/>
                  </p:oleObj>
                </mc:Choice>
                <mc:Fallback>
                  <p:oleObj name="Worksheet" showAsIcon="1" r:id="rId3" imgW="1277280" imgH="923400" progId="Excel.Sheet.12">
                    <p:embed/>
                    <p:pic>
                      <p:nvPicPr>
                        <p:cNvPr id="53" name="オブジェクト 52">
                          <a:extLst>
                            <a:ext uri="{FF2B5EF4-FFF2-40B4-BE49-F238E27FC236}">
                              <a16:creationId xmlns:a16="http://schemas.microsoft.com/office/drawing/2014/main" id="{049FAD4F-F619-8A0A-B836-4E53B6A84E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160963" y="836612"/>
                          <a:ext cx="2039937" cy="14736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1" name="グループ化 1050">
            <a:extLst>
              <a:ext uri="{FF2B5EF4-FFF2-40B4-BE49-F238E27FC236}">
                <a16:creationId xmlns:a16="http://schemas.microsoft.com/office/drawing/2014/main" id="{9D120295-E951-309F-05E2-C6D875634261}"/>
              </a:ext>
            </a:extLst>
          </p:cNvPr>
          <p:cNvGrpSpPr/>
          <p:nvPr/>
        </p:nvGrpSpPr>
        <p:grpSpPr>
          <a:xfrm>
            <a:off x="7276078" y="869950"/>
            <a:ext cx="2001837" cy="1678213"/>
            <a:chOff x="6926263" y="869950"/>
            <a:chExt cx="2001837" cy="1678213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E0D64A0B-DFBD-3B17-6104-2AF0227B7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6015" y="902100"/>
              <a:ext cx="1585097" cy="1646063"/>
            </a:xfrm>
            <a:prstGeom prst="rect">
              <a:avLst/>
            </a:prstGeom>
          </p:spPr>
        </p:pic>
        <p:graphicFrame>
          <p:nvGraphicFramePr>
            <p:cNvPr id="1050" name="オブジェクト 1049">
              <a:extLst>
                <a:ext uri="{FF2B5EF4-FFF2-40B4-BE49-F238E27FC236}">
                  <a16:creationId xmlns:a16="http://schemas.microsoft.com/office/drawing/2014/main" id="{8F7B677A-419A-36C6-5633-538AEFB219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4197638"/>
                </p:ext>
              </p:extLst>
            </p:nvPr>
          </p:nvGraphicFramePr>
          <p:xfrm>
            <a:off x="6926263" y="869950"/>
            <a:ext cx="2001837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6" imgW="1277280" imgH="923400" progId="Excel.Sheet.12">
                    <p:embed/>
                  </p:oleObj>
                </mc:Choice>
                <mc:Fallback>
                  <p:oleObj name="Worksheet" showAsIcon="1" r:id="rId6" imgW="1277280" imgH="923400" progId="Excel.Sheet.12">
                    <p:embed/>
                    <p:pic>
                      <p:nvPicPr>
                        <p:cNvPr id="1027" name="オブジェクト 1026">
                          <a:extLst>
                            <a:ext uri="{FF2B5EF4-FFF2-40B4-BE49-F238E27FC236}">
                              <a16:creationId xmlns:a16="http://schemas.microsoft.com/office/drawing/2014/main" id="{490868D4-C5EF-9E26-7A23-837FB42222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926263" y="869950"/>
                          <a:ext cx="2001837" cy="144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3" name="グループ化 1052">
            <a:extLst>
              <a:ext uri="{FF2B5EF4-FFF2-40B4-BE49-F238E27FC236}">
                <a16:creationId xmlns:a16="http://schemas.microsoft.com/office/drawing/2014/main" id="{B8AD5431-2313-67DD-0D9E-EF415315DCE6}"/>
              </a:ext>
            </a:extLst>
          </p:cNvPr>
          <p:cNvGrpSpPr/>
          <p:nvPr/>
        </p:nvGrpSpPr>
        <p:grpSpPr>
          <a:xfrm>
            <a:off x="8998515" y="844253"/>
            <a:ext cx="2157413" cy="1594147"/>
            <a:chOff x="8648700" y="844253"/>
            <a:chExt cx="2157413" cy="1594147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B67B9963-E7CF-4D55-CAFF-DFFB3045A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0267" y="844253"/>
              <a:ext cx="1889924" cy="1469263"/>
            </a:xfrm>
            <a:prstGeom prst="rect">
              <a:avLst/>
            </a:prstGeom>
          </p:spPr>
        </p:pic>
        <p:graphicFrame>
          <p:nvGraphicFramePr>
            <p:cNvPr id="1052" name="オブジェクト 1051">
              <a:extLst>
                <a:ext uri="{FF2B5EF4-FFF2-40B4-BE49-F238E27FC236}">
                  <a16:creationId xmlns:a16="http://schemas.microsoft.com/office/drawing/2014/main" id="{5C0C4286-3ACC-E3E4-BFF6-8CC9CB9999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1046513"/>
                </p:ext>
              </p:extLst>
            </p:nvPr>
          </p:nvGraphicFramePr>
          <p:xfrm>
            <a:off x="8648700" y="876300"/>
            <a:ext cx="2157413" cy="156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9" imgW="1277280" imgH="923400" progId="Excel.Sheet.12">
                    <p:embed/>
                  </p:oleObj>
                </mc:Choice>
                <mc:Fallback>
                  <p:oleObj name="Worksheet" showAsIcon="1" r:id="rId9" imgW="1277280" imgH="923400" progId="Excel.Sheet.12">
                    <p:embed/>
                    <p:pic>
                      <p:nvPicPr>
                        <p:cNvPr id="1034" name="オブジェクト 1033">
                          <a:extLst>
                            <a:ext uri="{FF2B5EF4-FFF2-40B4-BE49-F238E27FC236}">
                              <a16:creationId xmlns:a16="http://schemas.microsoft.com/office/drawing/2014/main" id="{54E5D4BC-EE44-4C51-AADF-06A2A882EB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648700" y="876300"/>
                          <a:ext cx="2157413" cy="156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1E067C9-BDDC-C587-434B-5E425AD38F91}"/>
              </a:ext>
            </a:extLst>
          </p:cNvPr>
          <p:cNvGrpSpPr/>
          <p:nvPr/>
        </p:nvGrpSpPr>
        <p:grpSpPr>
          <a:xfrm>
            <a:off x="2477995" y="3152950"/>
            <a:ext cx="1889924" cy="1633870"/>
            <a:chOff x="2477995" y="3044402"/>
            <a:chExt cx="1889924" cy="1633870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CB5E8A25-FE30-669A-A051-1732C186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7995" y="3044402"/>
              <a:ext cx="1889924" cy="1633870"/>
            </a:xfrm>
            <a:prstGeom prst="rect">
              <a:avLst/>
            </a:prstGeom>
          </p:spPr>
        </p:pic>
        <p:graphicFrame>
          <p:nvGraphicFramePr>
            <p:cNvPr id="7" name="オブジェクト 6">
              <a:extLst>
                <a:ext uri="{FF2B5EF4-FFF2-40B4-BE49-F238E27FC236}">
                  <a16:creationId xmlns:a16="http://schemas.microsoft.com/office/drawing/2014/main" id="{12D21695-3210-1734-CDD3-DE1E176976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39829"/>
                </p:ext>
              </p:extLst>
            </p:nvPr>
          </p:nvGraphicFramePr>
          <p:xfrm>
            <a:off x="2560220" y="3138542"/>
            <a:ext cx="1748065" cy="1514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2" imgW="914294" imgH="792338" progId="Excel.Sheet.12">
                    <p:embed/>
                  </p:oleObj>
                </mc:Choice>
                <mc:Fallback>
                  <p:oleObj name="Worksheet" showAsIcon="1" r:id="rId12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60220" y="3138542"/>
                          <a:ext cx="1748065" cy="15143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1B62193-2763-8169-53BB-49B4739F8B22}"/>
              </a:ext>
            </a:extLst>
          </p:cNvPr>
          <p:cNvGrpSpPr/>
          <p:nvPr/>
        </p:nvGrpSpPr>
        <p:grpSpPr>
          <a:xfrm>
            <a:off x="4423851" y="3152950"/>
            <a:ext cx="1981372" cy="1621677"/>
            <a:chOff x="4423851" y="3044402"/>
            <a:chExt cx="1981372" cy="162167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869551E-F701-70F1-4E67-0657F3356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851" y="3044402"/>
              <a:ext cx="1981372" cy="1621677"/>
            </a:xfrm>
            <a:prstGeom prst="rect">
              <a:avLst/>
            </a:prstGeom>
          </p:spPr>
        </p:pic>
        <p:graphicFrame>
          <p:nvGraphicFramePr>
            <p:cNvPr id="10" name="オブジェクト 9">
              <a:extLst>
                <a:ext uri="{FF2B5EF4-FFF2-40B4-BE49-F238E27FC236}">
                  <a16:creationId xmlns:a16="http://schemas.microsoft.com/office/drawing/2014/main" id="{1BD12696-89DF-6433-F248-B09D5D54D2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47454"/>
                </p:ext>
              </p:extLst>
            </p:nvPr>
          </p:nvGraphicFramePr>
          <p:xfrm>
            <a:off x="4500631" y="3129095"/>
            <a:ext cx="1721265" cy="1491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15" imgW="914294" imgH="792338" progId="Excel.Sheet.12">
                    <p:embed/>
                  </p:oleObj>
                </mc:Choice>
                <mc:Fallback>
                  <p:oleObj name="Worksheet" showAsIcon="1" r:id="rId15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500631" y="3129095"/>
                          <a:ext cx="1721265" cy="14911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2EE492B-D37F-BF4E-C345-2E8620332481}"/>
              </a:ext>
            </a:extLst>
          </p:cNvPr>
          <p:cNvGrpSpPr/>
          <p:nvPr/>
        </p:nvGrpSpPr>
        <p:grpSpPr>
          <a:xfrm>
            <a:off x="748606" y="5043379"/>
            <a:ext cx="2327112" cy="1715165"/>
            <a:chOff x="748606" y="5133997"/>
            <a:chExt cx="2327112" cy="171516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51227679-3E68-87B5-F3A2-BC0129E9B544}"/>
                </a:ext>
              </a:extLst>
            </p:cNvPr>
            <p:cNvGrpSpPr/>
            <p:nvPr/>
          </p:nvGrpSpPr>
          <p:grpSpPr>
            <a:xfrm>
              <a:off x="748606" y="5170122"/>
              <a:ext cx="2327112" cy="1679040"/>
              <a:chOff x="748606" y="5170122"/>
              <a:chExt cx="2327112" cy="1679040"/>
            </a:xfrm>
          </p:grpSpPr>
          <p:pic>
            <p:nvPicPr>
              <p:cNvPr id="1043" name="図 1042">
                <a:extLst>
                  <a:ext uri="{FF2B5EF4-FFF2-40B4-BE49-F238E27FC236}">
                    <a16:creationId xmlns:a16="http://schemas.microsoft.com/office/drawing/2014/main" id="{34328F5F-7F6E-982B-F4F6-64E46C9C9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8606" y="5223680"/>
                <a:ext cx="2327112" cy="1512000"/>
              </a:xfrm>
              <a:prstGeom prst="rect">
                <a:avLst/>
              </a:prstGeom>
            </p:spPr>
          </p:pic>
          <p:graphicFrame>
            <p:nvGraphicFramePr>
              <p:cNvPr id="4" name="オブジェクト 3">
                <a:extLst>
                  <a:ext uri="{FF2B5EF4-FFF2-40B4-BE49-F238E27FC236}">
                    <a16:creationId xmlns:a16="http://schemas.microsoft.com/office/drawing/2014/main" id="{A76F70FD-F149-E300-3E0A-0CF889D66B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5167973"/>
                  </p:ext>
                </p:extLst>
              </p:nvPr>
            </p:nvGraphicFramePr>
            <p:xfrm>
              <a:off x="914400" y="5170122"/>
              <a:ext cx="1938130" cy="1679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8" imgW="914294" imgH="792338" progId="Excel.Sheet.12">
                      <p:embed/>
                    </p:oleObj>
                  </mc:Choice>
                  <mc:Fallback>
                    <p:oleObj name="Worksheet" showAsIcon="1" r:id="rId18" imgW="914294" imgH="792338" progId="Excel.Shee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14400" y="5170122"/>
                            <a:ext cx="1938130" cy="16790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オブジェクト 12">
              <a:extLst>
                <a:ext uri="{FF2B5EF4-FFF2-40B4-BE49-F238E27FC236}">
                  <a16:creationId xmlns:a16="http://schemas.microsoft.com/office/drawing/2014/main" id="{9690C638-291B-2BB1-00F2-659C3CFE9D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626069"/>
                </p:ext>
              </p:extLst>
            </p:nvPr>
          </p:nvGraphicFramePr>
          <p:xfrm>
            <a:off x="867927" y="5133997"/>
            <a:ext cx="1938130" cy="1679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0" imgW="914294" imgH="792338" progId="Excel.Sheet.12">
                    <p:embed/>
                  </p:oleObj>
                </mc:Choice>
                <mc:Fallback>
                  <p:oleObj name="Worksheet" showAsIcon="1" r:id="rId20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67927" y="5133997"/>
                          <a:ext cx="1938130" cy="16790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26DB01B-DA6A-9260-44D7-0867C8171325}"/>
              </a:ext>
            </a:extLst>
          </p:cNvPr>
          <p:cNvGrpSpPr/>
          <p:nvPr/>
        </p:nvGrpSpPr>
        <p:grpSpPr>
          <a:xfrm>
            <a:off x="6895154" y="3093105"/>
            <a:ext cx="1981372" cy="1647271"/>
            <a:chOff x="6779740" y="3050498"/>
            <a:chExt cx="1981372" cy="164727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330FDCB-0703-EB89-3D6C-24336E05A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9740" y="3050498"/>
              <a:ext cx="1981372" cy="1609483"/>
            </a:xfrm>
            <a:prstGeom prst="rect">
              <a:avLst/>
            </a:prstGeom>
          </p:spPr>
        </p:pic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7CCFF26E-DA71-6119-A55B-79577E9390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9810702"/>
                </p:ext>
              </p:extLst>
            </p:nvPr>
          </p:nvGraphicFramePr>
          <p:xfrm>
            <a:off x="6870670" y="3083896"/>
            <a:ext cx="1862906" cy="1613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3" imgW="914294" imgH="792338" progId="Excel.Sheet.12">
                    <p:embed/>
                  </p:oleObj>
                </mc:Choice>
                <mc:Fallback>
                  <p:oleObj name="Worksheet" showAsIcon="1" r:id="rId23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870670" y="3083896"/>
                          <a:ext cx="1862906" cy="1613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52A675D-9CB6-4823-8018-AD2BBF66896C}"/>
              </a:ext>
            </a:extLst>
          </p:cNvPr>
          <p:cNvGrpSpPr/>
          <p:nvPr/>
        </p:nvGrpSpPr>
        <p:grpSpPr>
          <a:xfrm>
            <a:off x="9083824" y="3087149"/>
            <a:ext cx="1810669" cy="1567405"/>
            <a:chOff x="8968410" y="3014725"/>
            <a:chExt cx="1810669" cy="1567405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A0D1DEF7-81AB-C662-B603-D4310CD55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8410" y="3014725"/>
              <a:ext cx="1810669" cy="1560711"/>
            </a:xfrm>
            <a:prstGeom prst="rect">
              <a:avLst/>
            </a:prstGeom>
          </p:spPr>
        </p:pic>
        <p:graphicFrame>
          <p:nvGraphicFramePr>
            <p:cNvPr id="16" name="オブジェクト 15">
              <a:extLst>
                <a:ext uri="{FF2B5EF4-FFF2-40B4-BE49-F238E27FC236}">
                  <a16:creationId xmlns:a16="http://schemas.microsoft.com/office/drawing/2014/main" id="{86964EBC-9EF1-0F67-ED00-67834D8134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699266"/>
                </p:ext>
              </p:extLst>
            </p:nvPr>
          </p:nvGraphicFramePr>
          <p:xfrm>
            <a:off x="9009199" y="3079980"/>
            <a:ext cx="1733943" cy="150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6" imgW="914294" imgH="792338" progId="Excel.Sheet.12">
                    <p:embed/>
                  </p:oleObj>
                </mc:Choice>
                <mc:Fallback>
                  <p:oleObj name="Worksheet" showAsIcon="1" r:id="rId26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009199" y="3079980"/>
                          <a:ext cx="1733943" cy="1502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A24E955-66B7-5A4C-6C94-6C10D92CBC98}"/>
              </a:ext>
            </a:extLst>
          </p:cNvPr>
          <p:cNvGrpSpPr/>
          <p:nvPr/>
        </p:nvGrpSpPr>
        <p:grpSpPr>
          <a:xfrm>
            <a:off x="6962710" y="4763719"/>
            <a:ext cx="1938716" cy="1665014"/>
            <a:chOff x="6847296" y="4816269"/>
            <a:chExt cx="1938716" cy="1665014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DAFF7136-6721-E299-5D2B-B86D10B8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7296" y="4816269"/>
              <a:ext cx="1938716" cy="1665014"/>
            </a:xfrm>
            <a:prstGeom prst="rect">
              <a:avLst/>
            </a:prstGeom>
          </p:spPr>
        </p:pic>
        <p:graphicFrame>
          <p:nvGraphicFramePr>
            <p:cNvPr id="26" name="オブジェクト 25">
              <a:extLst>
                <a:ext uri="{FF2B5EF4-FFF2-40B4-BE49-F238E27FC236}">
                  <a16:creationId xmlns:a16="http://schemas.microsoft.com/office/drawing/2014/main" id="{FD4286D0-0B5E-2835-DB67-48073E7A00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1844003"/>
                </p:ext>
              </p:extLst>
            </p:nvPr>
          </p:nvGraphicFramePr>
          <p:xfrm>
            <a:off x="6988175" y="4989675"/>
            <a:ext cx="1563688" cy="1349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29" imgW="776160" imgH="670680" progId="Excel.Sheet.12">
                    <p:embed/>
                  </p:oleObj>
                </mc:Choice>
                <mc:Fallback>
                  <p:oleObj name="Worksheet" showAsIcon="1" r:id="rId29" imgW="776160" imgH="6706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988175" y="4989675"/>
                          <a:ext cx="1563688" cy="1349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4401EC6-A3E6-AC2B-19D5-8CE155A87068}"/>
              </a:ext>
            </a:extLst>
          </p:cNvPr>
          <p:cNvGrpSpPr/>
          <p:nvPr/>
        </p:nvGrpSpPr>
        <p:grpSpPr>
          <a:xfrm>
            <a:off x="9124613" y="4763719"/>
            <a:ext cx="2054530" cy="1666506"/>
            <a:chOff x="9009199" y="4867868"/>
            <a:chExt cx="2054530" cy="1666506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D8F7E5C-930C-8801-E98A-8DB7D81C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9199" y="4867868"/>
              <a:ext cx="2054530" cy="1621677"/>
            </a:xfrm>
            <a:prstGeom prst="rect">
              <a:avLst/>
            </a:prstGeom>
          </p:spPr>
        </p:pic>
        <p:graphicFrame>
          <p:nvGraphicFramePr>
            <p:cNvPr id="31" name="オブジェクト 30">
              <a:extLst>
                <a:ext uri="{FF2B5EF4-FFF2-40B4-BE49-F238E27FC236}">
                  <a16:creationId xmlns:a16="http://schemas.microsoft.com/office/drawing/2014/main" id="{C5939B4B-A872-0E3E-60C2-DEA4E74D4C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118159"/>
                </p:ext>
              </p:extLst>
            </p:nvPr>
          </p:nvGraphicFramePr>
          <p:xfrm>
            <a:off x="9089111" y="4936780"/>
            <a:ext cx="1844116" cy="1597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2" imgW="914294" imgH="792338" progId="Excel.Sheet.12">
                    <p:embed/>
                  </p:oleObj>
                </mc:Choice>
                <mc:Fallback>
                  <p:oleObj name="Worksheet" showAsIcon="1" r:id="rId32" imgW="914294" imgH="79233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089111" y="4936780"/>
                          <a:ext cx="1844116" cy="15975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D609F1-06D9-84E2-ECFC-AF6D07E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5</a:t>
            </a:fld>
            <a:endParaRPr kumimoji="1" lang="ja-JP" altLang="en-US" sz="1100">
              <a:solidFill>
                <a:schemeClr val="tx1"/>
              </a:solidFill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790EF63-34D5-B120-2DE8-962EDBDC3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600260"/>
              </p:ext>
            </p:extLst>
          </p:nvPr>
        </p:nvGraphicFramePr>
        <p:xfrm>
          <a:off x="805188" y="859192"/>
          <a:ext cx="157321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4" imgW="914294" imgH="792338" progId="Excel.Sheet.12">
                  <p:embed/>
                </p:oleObj>
              </mc:Choice>
              <mc:Fallback>
                <p:oleObj name="Worksheet" showAsIcon="1" r:id="rId34" imgW="914294" imgH="7923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>
                        <a:alphaModFix amt="0"/>
                      </a:blip>
                      <a:stretch>
                        <a:fillRect/>
                      </a:stretch>
                    </p:blipFill>
                    <p:spPr>
                      <a:xfrm>
                        <a:off x="805188" y="859192"/>
                        <a:ext cx="1573213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95F42B0-9362-4924-F720-0B0286F6FA39}"/>
              </a:ext>
            </a:extLst>
          </p:cNvPr>
          <p:cNvGrpSpPr/>
          <p:nvPr/>
        </p:nvGrpSpPr>
        <p:grpSpPr>
          <a:xfrm>
            <a:off x="577861" y="1176620"/>
            <a:ext cx="2366216" cy="1646063"/>
            <a:chOff x="577861" y="1176620"/>
            <a:chExt cx="2366216" cy="1646063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0F65A3C4-A127-744C-180D-4953EA53D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61" y="1176620"/>
              <a:ext cx="2366216" cy="1646063"/>
            </a:xfrm>
            <a:prstGeom prst="rect">
              <a:avLst/>
            </a:prstGeom>
          </p:spPr>
        </p:pic>
        <p:graphicFrame>
          <p:nvGraphicFramePr>
            <p:cNvPr id="43" name="オブジェクト 42">
              <a:extLst>
                <a:ext uri="{FF2B5EF4-FFF2-40B4-BE49-F238E27FC236}">
                  <a16:creationId xmlns:a16="http://schemas.microsoft.com/office/drawing/2014/main" id="{E5BC6479-CCC7-27EF-FDC8-D1F35E169A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2514521"/>
                </p:ext>
              </p:extLst>
            </p:nvPr>
          </p:nvGraphicFramePr>
          <p:xfrm>
            <a:off x="867926" y="1271558"/>
            <a:ext cx="1474583" cy="1244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7" imgW="914400" imgH="771525" progId="Excel.Sheet.12">
                    <p:embed/>
                  </p:oleObj>
                </mc:Choice>
                <mc:Fallback>
                  <p:oleObj name="Worksheet" showAsIcon="1" r:id="rId37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67926" y="1271558"/>
                          <a:ext cx="1474583" cy="1244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543C68C-D157-91BC-46E1-EEA59923010A}"/>
              </a:ext>
            </a:extLst>
          </p:cNvPr>
          <p:cNvGrpSpPr/>
          <p:nvPr/>
        </p:nvGrpSpPr>
        <p:grpSpPr>
          <a:xfrm>
            <a:off x="577861" y="3113979"/>
            <a:ext cx="1822862" cy="1670449"/>
            <a:chOff x="577861" y="3113979"/>
            <a:chExt cx="1822862" cy="1670449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2D4017EA-057C-9264-CC23-88BEB2452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61" y="3113979"/>
              <a:ext cx="1822862" cy="1670449"/>
            </a:xfrm>
            <a:prstGeom prst="rect">
              <a:avLst/>
            </a:prstGeom>
          </p:spPr>
        </p:pic>
        <p:graphicFrame>
          <p:nvGraphicFramePr>
            <p:cNvPr id="45" name="オブジェクト 44">
              <a:extLst>
                <a:ext uri="{FF2B5EF4-FFF2-40B4-BE49-F238E27FC236}">
                  <a16:creationId xmlns:a16="http://schemas.microsoft.com/office/drawing/2014/main" id="{F1424EAB-EAEC-87E6-EAC4-6D9A0AD69B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2379285"/>
                </p:ext>
              </p:extLst>
            </p:nvPr>
          </p:nvGraphicFramePr>
          <p:xfrm>
            <a:off x="849925" y="3213995"/>
            <a:ext cx="1369132" cy="115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40" imgW="914400" imgH="771525" progId="Excel.Sheet.12">
                    <p:embed/>
                  </p:oleObj>
                </mc:Choice>
                <mc:Fallback>
                  <p:oleObj name="Worksheet" showAsIcon="1" r:id="rId40" imgW="914400" imgH="77152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49925" y="3213995"/>
                          <a:ext cx="1369132" cy="1155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フッター プレースホルダー 5">
            <a:extLst>
              <a:ext uri="{FF2B5EF4-FFF2-40B4-BE49-F238E27FC236}">
                <a16:creationId xmlns:a16="http://schemas.microsoft.com/office/drawing/2014/main" id="{BF7EF92D-71DB-FFB7-2E24-D7A4F53D824B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Oct.29, 2024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3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51A83337866E4BADB6D7991CDACED2" ma:contentTypeVersion="4" ma:contentTypeDescription="新しいドキュメントを作成します。" ma:contentTypeScope="" ma:versionID="6d993b2a87732bab45e4aa8249e3e2ea">
  <xsd:schema xmlns:xsd="http://www.w3.org/2001/XMLSchema" xmlns:xs="http://www.w3.org/2001/XMLSchema" xmlns:p="http://schemas.microsoft.com/office/2006/metadata/properties" xmlns:ns2="2a0dcbcd-5c8f-4010-bb32-da677960527e" targetNamespace="http://schemas.microsoft.com/office/2006/metadata/properties" ma:root="true" ma:fieldsID="7624aababff8bd9dec8fb8c5f5b3f699" ns2:_="">
    <xsd:import namespace="2a0dcbcd-5c8f-4010-bb32-da6779605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dcbcd-5c8f-4010-bb32-da6779605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4B7327-50F3-4F46-A1FC-6D1E1D300296}"/>
</file>

<file path=customXml/itemProps2.xml><?xml version="1.0" encoding="utf-8"?>
<ds:datastoreItem xmlns:ds="http://schemas.openxmlformats.org/officeDocument/2006/customXml" ds:itemID="{7E657124-281F-492E-8C9C-46684D681280}"/>
</file>

<file path=customXml/itemProps3.xml><?xml version="1.0" encoding="utf-8"?>
<ds:datastoreItem xmlns:ds="http://schemas.openxmlformats.org/officeDocument/2006/customXml" ds:itemID="{F4BADF02-4C9A-4FAC-B1DF-FEBB4063B001}"/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474</Words>
  <Application>Microsoft Office PowerPoint</Application>
  <PresentationFormat>ワイド画面</PresentationFormat>
  <Paragraphs>40</Paragraphs>
  <Slides>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游ゴシック</vt:lpstr>
      <vt:lpstr>游ゴシック Light</vt:lpstr>
      <vt:lpstr>Arial</vt:lpstr>
      <vt:lpstr>Wingdings</vt:lpstr>
      <vt:lpstr>Office テーマ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Matsubara Toshiaki</dc:creator>
  <cp:lastModifiedBy>Matsubara Toshiaki</cp:lastModifiedBy>
  <cp:revision>71</cp:revision>
  <dcterms:created xsi:type="dcterms:W3CDTF">2024-02-01T23:58:28Z</dcterms:created>
  <dcterms:modified xsi:type="dcterms:W3CDTF">2024-10-28T08:08:25Z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0x010100F251A83337866E4BADB6D7991CDACED2</vt:lpwstr>
  </property>
</Properties>
</file>